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60" r:id="rId2"/>
    <p:sldId id="261" r:id="rId3"/>
    <p:sldId id="262" r:id="rId4"/>
    <p:sldId id="263" r:id="rId5"/>
    <p:sldId id="29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94" r:id="rId15"/>
    <p:sldId id="273" r:id="rId16"/>
    <p:sldId id="298" r:id="rId17"/>
    <p:sldId id="299" r:id="rId18"/>
    <p:sldId id="297" r:id="rId19"/>
    <p:sldId id="300" r:id="rId20"/>
    <p:sldId id="275" r:id="rId21"/>
    <p:sldId id="276" r:id="rId22"/>
    <p:sldId id="277" r:id="rId23"/>
    <p:sldId id="278" r:id="rId24"/>
    <p:sldId id="279" r:id="rId25"/>
    <p:sldId id="301" r:id="rId26"/>
    <p:sldId id="280" r:id="rId27"/>
    <p:sldId id="281" r:id="rId28"/>
    <p:sldId id="282" r:id="rId29"/>
    <p:sldId id="283" r:id="rId30"/>
    <p:sldId id="285" r:id="rId31"/>
    <p:sldId id="284" r:id="rId32"/>
    <p:sldId id="303" r:id="rId33"/>
    <p:sldId id="286" r:id="rId34"/>
    <p:sldId id="287" r:id="rId35"/>
    <p:sldId id="288" r:id="rId36"/>
    <p:sldId id="289" r:id="rId37"/>
    <p:sldId id="302" r:id="rId38"/>
    <p:sldId id="290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2739"/>
    <a:srgbClr val="80BC00"/>
    <a:srgbClr val="0056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63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157DD-D0F7-4F8C-A4A2-843CAB9736CF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6E280-104B-40C2-8F7C-A96F9A421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44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Adaptation is a characteristic that makes a population able to live in a particular environment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99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DNA is made with only four “building blocks” called nucleotides: ACGT.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adenine, cytosine, guanine, and thymine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Mutation is a change in DNA and are random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59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Let’s see how genes change their frequency with a game. Imagine we have a morphological trait (color) associated with a given genotype</a:t>
            </a:r>
          </a:p>
          <a:p>
            <a:r>
              <a:rPr lang="en-US" dirty="0"/>
              <a:t>Same phenotype (red) but different genotype!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915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 have all heard about climate change, but what is it? Climate has been changing for millions of years (explain graph)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283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However, since the industrial revolution (around 1950), when humans started burning fuels and producing in mass, the climate has changed faster than ever before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However, since the industrial revolution (around 1950), when humans started burning fuels and producing in mass, the climate has changed faster than ever before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1792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Will plants be able to adapt to this fast changing climate?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609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Different plants have developed a set of characteristics that allow them to live in different environments. For example…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122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Cactus have spines instead of leaves, open the stomata at night (to avoid loosing too much water), accumulate water in the stems, stems have ridges to expand, </a:t>
            </a:r>
            <a:r>
              <a:rPr lang="en-US" dirty="0" err="1"/>
              <a:t>etc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42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genes responsible for the particular characteristic are passed along the next generation, making the new generation better adapted to the environment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383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Importance of diversity for natural selection</a:t>
            </a:r>
          </a:p>
          <a:p>
            <a:r>
              <a:rPr lang="en-US" sz="1200" dirty="0"/>
              <a:t>Importance of wild relatives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629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Movement of an individual (and the genetic material they carry) from one population to the other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 different genes are transported, it can be a source of genetic variation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89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Movement of an individual (and the genetic material they carry) from one population to the other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 different genes are transported, it can be a source of genetic variation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232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Movement of an individual (and the genetic material they carry) from one population to the other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 different genes are transported, it can be a source of genetic variation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59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Movement of an individual (and the genetic material they carry) from one population to the other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 different genes are transported, it can be a source of genetic variation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8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543466" y="552093"/>
            <a:ext cx="8054915" cy="572793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657766" y="681487"/>
            <a:ext cx="7811219" cy="5486400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43484" y="1122363"/>
            <a:ext cx="7631395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ND EPSCoR Template             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U:\Forms\EPSCoR logo\VPRC 8669 EPSCOR logo Full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2686050" y="5533845"/>
            <a:ext cx="3532517" cy="1209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2811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8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543466" y="569344"/>
            <a:ext cx="8054915" cy="578832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57766" y="715993"/>
            <a:ext cx="7811219" cy="552953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393" y="803305"/>
            <a:ext cx="7665578" cy="88738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392" y="1825625"/>
            <a:ext cx="7665579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U:\Forms\EPSCoR logo\VPRC 8669 EPSCOR logo Full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77950" y="6115667"/>
            <a:ext cx="1562461" cy="394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2026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146" y="527052"/>
            <a:ext cx="8065707" cy="5803895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657766" y="715993"/>
            <a:ext cx="7811219" cy="552953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393" y="794759"/>
            <a:ext cx="7674124" cy="895930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6392" y="1825625"/>
            <a:ext cx="3788457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77120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U:\Forms\EPSCoR logo\VPRC 8669 EPSCOR logo Full.jpg"/>
          <p:cNvPicPr/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79291" y="6115667"/>
            <a:ext cx="1562461" cy="394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6198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543466" y="569344"/>
            <a:ext cx="8054915" cy="578832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57766" y="715993"/>
            <a:ext cx="7811219" cy="552953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847" y="811850"/>
            <a:ext cx="7682669" cy="878839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846" y="1681163"/>
            <a:ext cx="3780336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7846" y="2505075"/>
            <a:ext cx="3780335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771366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771366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U:\Forms\EPSCoR logo\VPRC 8669 EPSCOR logo Full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81649" y="6103612"/>
            <a:ext cx="1562461" cy="394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5838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543466" y="569344"/>
            <a:ext cx="8054915" cy="578832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739" y="633741"/>
            <a:ext cx="7864522" cy="55905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393" y="726393"/>
            <a:ext cx="7674124" cy="964296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U:\Forms\EPSCoR logo\VPRC 8669 EPSCOR logo Full.jpg"/>
          <p:cNvPicPr/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82224" y="6055668"/>
            <a:ext cx="1562461" cy="394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2536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543466" y="569344"/>
            <a:ext cx="8054915" cy="578832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657766" y="715993"/>
            <a:ext cx="7811219" cy="552953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U:\Forms\EPSCoR logo\VPRC 8669 EPSCOR logo Full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90769" y="6109665"/>
            <a:ext cx="1562461" cy="394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297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543466" y="569344"/>
            <a:ext cx="8054915" cy="578832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57766" y="715993"/>
            <a:ext cx="7811219" cy="552953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847" y="786212"/>
            <a:ext cx="2861172" cy="1271187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3319" y="786212"/>
            <a:ext cx="4707197" cy="5074839"/>
          </a:xfrm>
        </p:spPr>
        <p:txBody>
          <a:bodyPr/>
          <a:lstStyle>
            <a:lvl1pPr>
              <a:defRPr sz="3200" b="1">
                <a:solidFill>
                  <a:srgbClr val="00567D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847" y="2057400"/>
            <a:ext cx="2861172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U:\Forms\EPSCoR logo\VPRC 8669 EPSCOR logo Full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82144" y="6103612"/>
            <a:ext cx="1562461" cy="394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7788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543466" y="569344"/>
            <a:ext cx="8054915" cy="578832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28650" y="698740"/>
            <a:ext cx="7811219" cy="552953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847" y="786212"/>
            <a:ext cx="2861172" cy="1271187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847" y="2057400"/>
            <a:ext cx="2861172" cy="381158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U:\Forms\EPSCoR logo\VPRC 8669 EPSCOR logo Full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82144" y="6103612"/>
            <a:ext cx="1562461" cy="39465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3664203" y="786213"/>
            <a:ext cx="4629150" cy="508277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948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ND EPSCoR Template in 4:3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Use the template below for presentations</a:t>
            </a:r>
          </a:p>
          <a:p>
            <a:pPr lvl="1"/>
            <a:r>
              <a:rPr lang="en-US" dirty="0"/>
              <a:t>Use RGB 308 for the blue</a:t>
            </a:r>
          </a:p>
          <a:p>
            <a:pPr lvl="2"/>
            <a:r>
              <a:rPr lang="en-US" dirty="0"/>
              <a:t>Use RGB 376 for the green</a:t>
            </a:r>
          </a:p>
          <a:p>
            <a:pPr lvl="3"/>
            <a:r>
              <a:rPr lang="en-US" dirty="0"/>
              <a:t>Ensure font size is readable for group (ex. 20)</a:t>
            </a:r>
          </a:p>
          <a:p>
            <a:pPr lvl="3"/>
            <a:r>
              <a:rPr lang="en-US" dirty="0"/>
              <a:t>Use Calibri and Verdana as preferred fonts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10/17/2018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2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72" r:id="rId8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 baseline="0">
          <a:solidFill>
            <a:srgbClr val="00567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kern="1200" baseline="0">
          <a:solidFill>
            <a:srgbClr val="80BC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Adaptation and Climate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Pamela </a:t>
            </a:r>
            <a:r>
              <a:rPr lang="en-US" dirty="0" err="1"/>
              <a:t>Puppo</a:t>
            </a:r>
            <a:r>
              <a:rPr lang="en-US" dirty="0"/>
              <a:t> &amp; Jill Hamilton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372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Human-driven selection (Domestication)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10</a:t>
            </a:fld>
            <a:endParaRPr lang="en-US"/>
          </a:p>
        </p:txBody>
      </p:sp>
      <p:pic>
        <p:nvPicPr>
          <p:cNvPr id="10" name="Picture 4" descr="Resultado de imagen para Teosinte">
            <a:extLst>
              <a:ext uri="{FF2B5EF4-FFF2-40B4-BE49-F238E27FC236}">
                <a16:creationId xmlns:a16="http://schemas.microsoft.com/office/drawing/2014/main" id="{EB2FE20B-0B01-48FD-BAA2-F2865A96F5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71" r="1145" b="527"/>
          <a:stretch/>
        </p:blipFill>
        <p:spPr bwMode="auto">
          <a:xfrm>
            <a:off x="4810394" y="3150407"/>
            <a:ext cx="1297172" cy="270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A5E6864-412A-43FA-8CAF-C7AC1603D983}"/>
              </a:ext>
            </a:extLst>
          </p:cNvPr>
          <p:cNvGrpSpPr/>
          <p:nvPr/>
        </p:nvGrpSpPr>
        <p:grpSpPr>
          <a:xfrm>
            <a:off x="1208617" y="2178836"/>
            <a:ext cx="3601777" cy="3689367"/>
            <a:chOff x="456777" y="2169725"/>
            <a:chExt cx="3601777" cy="3689367"/>
          </a:xfrm>
        </p:grpSpPr>
        <p:pic>
          <p:nvPicPr>
            <p:cNvPr id="12" name="Picture 2" descr="Resultado de imagen para Teosinte">
              <a:extLst>
                <a:ext uri="{FF2B5EF4-FFF2-40B4-BE49-F238E27FC236}">
                  <a16:creationId xmlns:a16="http://schemas.microsoft.com/office/drawing/2014/main" id="{42B7FA54-F881-4B6B-A817-39ED31CC1F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777" y="2169725"/>
              <a:ext cx="3601777" cy="36731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854449-2DEA-46BE-8F1A-AC16D1EDB90A}"/>
                </a:ext>
              </a:extLst>
            </p:cNvPr>
            <p:cNvSpPr txBox="1"/>
            <p:nvPr/>
          </p:nvSpPr>
          <p:spPr>
            <a:xfrm>
              <a:off x="2796363" y="5582093"/>
              <a:ext cx="12621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</a:rPr>
                <a:t>amazon.com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104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Human-driven selection (Domestication)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4" descr="Resultado de imagen para Teosinte">
            <a:extLst>
              <a:ext uri="{FF2B5EF4-FFF2-40B4-BE49-F238E27FC236}">
                <a16:creationId xmlns:a16="http://schemas.microsoft.com/office/drawing/2014/main" id="{3A7EEB4D-62BB-49C2-8A13-778BDD1162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71" r="1145" b="527"/>
          <a:stretch/>
        </p:blipFill>
        <p:spPr bwMode="auto">
          <a:xfrm>
            <a:off x="4058554" y="3598263"/>
            <a:ext cx="1077760" cy="224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esultado de imagen para Teosinte">
            <a:extLst>
              <a:ext uri="{FF2B5EF4-FFF2-40B4-BE49-F238E27FC236}">
                <a16:creationId xmlns:a16="http://schemas.microsoft.com/office/drawing/2014/main" id="{8BCFF324-AFA8-4FC0-BFE1-882077392A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90"/>
          <a:stretch/>
        </p:blipFill>
        <p:spPr bwMode="auto">
          <a:xfrm>
            <a:off x="4702748" y="2621279"/>
            <a:ext cx="3451509" cy="322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D36AA0F-C0C5-4B86-BAF6-E27BA6C2EFB6}"/>
              </a:ext>
            </a:extLst>
          </p:cNvPr>
          <p:cNvGrpSpPr/>
          <p:nvPr/>
        </p:nvGrpSpPr>
        <p:grpSpPr>
          <a:xfrm>
            <a:off x="875293" y="2989371"/>
            <a:ext cx="2992550" cy="3065324"/>
            <a:chOff x="456777" y="2169725"/>
            <a:chExt cx="3601777" cy="3689367"/>
          </a:xfrm>
        </p:grpSpPr>
        <p:pic>
          <p:nvPicPr>
            <p:cNvPr id="9" name="Picture 2" descr="Resultado de imagen para Teosinte">
              <a:extLst>
                <a:ext uri="{FF2B5EF4-FFF2-40B4-BE49-F238E27FC236}">
                  <a16:creationId xmlns:a16="http://schemas.microsoft.com/office/drawing/2014/main" id="{B445126F-42AB-4169-9074-DF9AF8B42C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777" y="2169725"/>
              <a:ext cx="3601777" cy="36731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185418-87BF-4960-8DB3-4CFCE859439A}"/>
                </a:ext>
              </a:extLst>
            </p:cNvPr>
            <p:cNvSpPr txBox="1"/>
            <p:nvPr/>
          </p:nvSpPr>
          <p:spPr>
            <a:xfrm>
              <a:off x="2796363" y="5582093"/>
              <a:ext cx="12621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</a:rPr>
                <a:t>amazon.com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6596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Gene-flow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Movement of alleles in and out of a population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12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87025B2-8960-4C4D-9C61-13B1C4DF10D4}"/>
              </a:ext>
            </a:extLst>
          </p:cNvPr>
          <p:cNvGrpSpPr/>
          <p:nvPr/>
        </p:nvGrpSpPr>
        <p:grpSpPr>
          <a:xfrm>
            <a:off x="1661815" y="3444726"/>
            <a:ext cx="5820369" cy="1690033"/>
            <a:chOff x="1561238" y="3191846"/>
            <a:chExt cx="5820369" cy="169003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E8577DD-0E50-4FC6-8D73-3F30F099F3EB}"/>
                </a:ext>
              </a:extLst>
            </p:cNvPr>
            <p:cNvGrpSpPr/>
            <p:nvPr/>
          </p:nvGrpSpPr>
          <p:grpSpPr>
            <a:xfrm>
              <a:off x="1561238" y="3191846"/>
              <a:ext cx="1956415" cy="1690033"/>
              <a:chOff x="1104038" y="3157870"/>
              <a:chExt cx="1956415" cy="1690033"/>
            </a:xfrm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738710EE-7CC6-4199-9DDB-AF17D32C1405}"/>
                  </a:ext>
                </a:extLst>
              </p:cNvPr>
              <p:cNvSpPr/>
              <p:nvPr/>
            </p:nvSpPr>
            <p:spPr>
              <a:xfrm>
                <a:off x="1435395" y="3157870"/>
                <a:ext cx="1095154" cy="988942"/>
              </a:xfrm>
              <a:custGeom>
                <a:avLst/>
                <a:gdLst>
                  <a:gd name="connsiteX0" fmla="*/ 116958 w 1095154"/>
                  <a:gd name="connsiteY0" fmla="*/ 691116 h 988942"/>
                  <a:gd name="connsiteX1" fmla="*/ 85061 w 1095154"/>
                  <a:gd name="connsiteY1" fmla="*/ 637953 h 988942"/>
                  <a:gd name="connsiteX2" fmla="*/ 31898 w 1095154"/>
                  <a:gd name="connsiteY2" fmla="*/ 552893 h 988942"/>
                  <a:gd name="connsiteX3" fmla="*/ 0 w 1095154"/>
                  <a:gd name="connsiteY3" fmla="*/ 489097 h 988942"/>
                  <a:gd name="connsiteX4" fmla="*/ 10633 w 1095154"/>
                  <a:gd name="connsiteY4" fmla="*/ 404037 h 988942"/>
                  <a:gd name="connsiteX5" fmla="*/ 74428 w 1095154"/>
                  <a:gd name="connsiteY5" fmla="*/ 350874 h 988942"/>
                  <a:gd name="connsiteX6" fmla="*/ 127591 w 1095154"/>
                  <a:gd name="connsiteY6" fmla="*/ 361507 h 988942"/>
                  <a:gd name="connsiteX7" fmla="*/ 116958 w 1095154"/>
                  <a:gd name="connsiteY7" fmla="*/ 329609 h 988942"/>
                  <a:gd name="connsiteX8" fmla="*/ 95693 w 1095154"/>
                  <a:gd name="connsiteY8" fmla="*/ 212651 h 988942"/>
                  <a:gd name="connsiteX9" fmla="*/ 106326 w 1095154"/>
                  <a:gd name="connsiteY9" fmla="*/ 159488 h 988942"/>
                  <a:gd name="connsiteX10" fmla="*/ 170121 w 1095154"/>
                  <a:gd name="connsiteY10" fmla="*/ 116958 h 988942"/>
                  <a:gd name="connsiteX11" fmla="*/ 233917 w 1095154"/>
                  <a:gd name="connsiteY11" fmla="*/ 85060 h 988942"/>
                  <a:gd name="connsiteX12" fmla="*/ 276447 w 1095154"/>
                  <a:gd name="connsiteY12" fmla="*/ 95693 h 988942"/>
                  <a:gd name="connsiteX13" fmla="*/ 308345 w 1095154"/>
                  <a:gd name="connsiteY13" fmla="*/ 116958 h 988942"/>
                  <a:gd name="connsiteX14" fmla="*/ 361507 w 1095154"/>
                  <a:gd name="connsiteY14" fmla="*/ 106325 h 988942"/>
                  <a:gd name="connsiteX15" fmla="*/ 425303 w 1095154"/>
                  <a:gd name="connsiteY15" fmla="*/ 85060 h 988942"/>
                  <a:gd name="connsiteX16" fmla="*/ 510363 w 1095154"/>
                  <a:gd name="connsiteY16" fmla="*/ 42530 h 988942"/>
                  <a:gd name="connsiteX17" fmla="*/ 552893 w 1095154"/>
                  <a:gd name="connsiteY17" fmla="*/ 31897 h 988942"/>
                  <a:gd name="connsiteX18" fmla="*/ 584791 w 1095154"/>
                  <a:gd name="connsiteY18" fmla="*/ 21265 h 988942"/>
                  <a:gd name="connsiteX19" fmla="*/ 669852 w 1095154"/>
                  <a:gd name="connsiteY19" fmla="*/ 0 h 988942"/>
                  <a:gd name="connsiteX20" fmla="*/ 786810 w 1095154"/>
                  <a:gd name="connsiteY20" fmla="*/ 21265 h 988942"/>
                  <a:gd name="connsiteX21" fmla="*/ 861238 w 1095154"/>
                  <a:gd name="connsiteY21" fmla="*/ 138223 h 988942"/>
                  <a:gd name="connsiteX22" fmla="*/ 871870 w 1095154"/>
                  <a:gd name="connsiteY22" fmla="*/ 170121 h 988942"/>
                  <a:gd name="connsiteX23" fmla="*/ 967563 w 1095154"/>
                  <a:gd name="connsiteY23" fmla="*/ 212651 h 988942"/>
                  <a:gd name="connsiteX24" fmla="*/ 1010093 w 1095154"/>
                  <a:gd name="connsiteY24" fmla="*/ 287079 h 988942"/>
                  <a:gd name="connsiteX25" fmla="*/ 1020726 w 1095154"/>
                  <a:gd name="connsiteY25" fmla="*/ 318977 h 988942"/>
                  <a:gd name="connsiteX26" fmla="*/ 1010093 w 1095154"/>
                  <a:gd name="connsiteY26" fmla="*/ 404037 h 988942"/>
                  <a:gd name="connsiteX27" fmla="*/ 988828 w 1095154"/>
                  <a:gd name="connsiteY27" fmla="*/ 435935 h 988942"/>
                  <a:gd name="connsiteX28" fmla="*/ 1052624 w 1095154"/>
                  <a:gd name="connsiteY28" fmla="*/ 531628 h 988942"/>
                  <a:gd name="connsiteX29" fmla="*/ 1073889 w 1095154"/>
                  <a:gd name="connsiteY29" fmla="*/ 563525 h 988942"/>
                  <a:gd name="connsiteX30" fmla="*/ 1095154 w 1095154"/>
                  <a:gd name="connsiteY30" fmla="*/ 669851 h 988942"/>
                  <a:gd name="connsiteX31" fmla="*/ 1084521 w 1095154"/>
                  <a:gd name="connsiteY31" fmla="*/ 754911 h 988942"/>
                  <a:gd name="connsiteX32" fmla="*/ 1063256 w 1095154"/>
                  <a:gd name="connsiteY32" fmla="*/ 786809 h 988942"/>
                  <a:gd name="connsiteX33" fmla="*/ 999461 w 1095154"/>
                  <a:gd name="connsiteY33" fmla="*/ 850604 h 988942"/>
                  <a:gd name="connsiteX34" fmla="*/ 925033 w 1095154"/>
                  <a:gd name="connsiteY34" fmla="*/ 871870 h 988942"/>
                  <a:gd name="connsiteX35" fmla="*/ 829340 w 1095154"/>
                  <a:gd name="connsiteY35" fmla="*/ 861237 h 988942"/>
                  <a:gd name="connsiteX36" fmla="*/ 797442 w 1095154"/>
                  <a:gd name="connsiteY36" fmla="*/ 850604 h 988942"/>
                  <a:gd name="connsiteX37" fmla="*/ 765545 w 1095154"/>
                  <a:gd name="connsiteY37" fmla="*/ 861237 h 988942"/>
                  <a:gd name="connsiteX38" fmla="*/ 691117 w 1095154"/>
                  <a:gd name="connsiteY38" fmla="*/ 903767 h 988942"/>
                  <a:gd name="connsiteX39" fmla="*/ 595424 w 1095154"/>
                  <a:gd name="connsiteY39" fmla="*/ 946297 h 988942"/>
                  <a:gd name="connsiteX40" fmla="*/ 510363 w 1095154"/>
                  <a:gd name="connsiteY40" fmla="*/ 978195 h 988942"/>
                  <a:gd name="connsiteX41" fmla="*/ 265814 w 1095154"/>
                  <a:gd name="connsiteY41" fmla="*/ 925032 h 988942"/>
                  <a:gd name="connsiteX42" fmla="*/ 255182 w 1095154"/>
                  <a:gd name="connsiteY42" fmla="*/ 893135 h 988942"/>
                  <a:gd name="connsiteX43" fmla="*/ 265814 w 1095154"/>
                  <a:gd name="connsiteY43" fmla="*/ 818707 h 988942"/>
                  <a:gd name="connsiteX44" fmla="*/ 233917 w 1095154"/>
                  <a:gd name="connsiteY44" fmla="*/ 808074 h 988942"/>
                  <a:gd name="connsiteX45" fmla="*/ 148856 w 1095154"/>
                  <a:gd name="connsiteY45" fmla="*/ 786809 h 988942"/>
                  <a:gd name="connsiteX46" fmla="*/ 116958 w 1095154"/>
                  <a:gd name="connsiteY46" fmla="*/ 691116 h 98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95154" h="988942">
                    <a:moveTo>
                      <a:pt x="116958" y="691116"/>
                    </a:moveTo>
                    <a:cubicBezTo>
                      <a:pt x="106326" y="666307"/>
                      <a:pt x="96014" y="655478"/>
                      <a:pt x="85061" y="637953"/>
                    </a:cubicBezTo>
                    <a:cubicBezTo>
                      <a:pt x="63971" y="604209"/>
                      <a:pt x="51547" y="592191"/>
                      <a:pt x="31898" y="552893"/>
                    </a:cubicBezTo>
                    <a:cubicBezTo>
                      <a:pt x="-12125" y="464848"/>
                      <a:pt x="60945" y="580515"/>
                      <a:pt x="0" y="489097"/>
                    </a:cubicBezTo>
                    <a:cubicBezTo>
                      <a:pt x="3544" y="460744"/>
                      <a:pt x="868" y="430891"/>
                      <a:pt x="10633" y="404037"/>
                    </a:cubicBezTo>
                    <a:cubicBezTo>
                      <a:pt x="17182" y="386026"/>
                      <a:pt x="59240" y="361000"/>
                      <a:pt x="74428" y="350874"/>
                    </a:cubicBezTo>
                    <a:cubicBezTo>
                      <a:pt x="92149" y="354418"/>
                      <a:pt x="111427" y="369589"/>
                      <a:pt x="127591" y="361507"/>
                    </a:cubicBezTo>
                    <a:cubicBezTo>
                      <a:pt x="137616" y="356495"/>
                      <a:pt x="119156" y="340599"/>
                      <a:pt x="116958" y="329609"/>
                    </a:cubicBezTo>
                    <a:cubicBezTo>
                      <a:pt x="78864" y="139139"/>
                      <a:pt x="127212" y="338722"/>
                      <a:pt x="95693" y="212651"/>
                    </a:cubicBezTo>
                    <a:cubicBezTo>
                      <a:pt x="99237" y="194930"/>
                      <a:pt x="98244" y="175652"/>
                      <a:pt x="106326" y="159488"/>
                    </a:cubicBezTo>
                    <a:cubicBezTo>
                      <a:pt x="122256" y="127629"/>
                      <a:pt x="141767" y="126409"/>
                      <a:pt x="170121" y="116958"/>
                    </a:cubicBezTo>
                    <a:cubicBezTo>
                      <a:pt x="186248" y="106207"/>
                      <a:pt x="211908" y="85060"/>
                      <a:pt x="233917" y="85060"/>
                    </a:cubicBezTo>
                    <a:cubicBezTo>
                      <a:pt x="248530" y="85060"/>
                      <a:pt x="262270" y="92149"/>
                      <a:pt x="276447" y="95693"/>
                    </a:cubicBezTo>
                    <a:cubicBezTo>
                      <a:pt x="287080" y="102781"/>
                      <a:pt x="295665" y="115373"/>
                      <a:pt x="308345" y="116958"/>
                    </a:cubicBezTo>
                    <a:cubicBezTo>
                      <a:pt x="326277" y="119199"/>
                      <a:pt x="344072" y="111080"/>
                      <a:pt x="361507" y="106325"/>
                    </a:cubicBezTo>
                    <a:cubicBezTo>
                      <a:pt x="383133" y="100427"/>
                      <a:pt x="404700" y="93890"/>
                      <a:pt x="425303" y="85060"/>
                    </a:cubicBezTo>
                    <a:cubicBezTo>
                      <a:pt x="454440" y="72573"/>
                      <a:pt x="479610" y="50219"/>
                      <a:pt x="510363" y="42530"/>
                    </a:cubicBezTo>
                    <a:cubicBezTo>
                      <a:pt x="524540" y="38986"/>
                      <a:pt x="538842" y="35911"/>
                      <a:pt x="552893" y="31897"/>
                    </a:cubicBezTo>
                    <a:cubicBezTo>
                      <a:pt x="563670" y="28818"/>
                      <a:pt x="573918" y="23983"/>
                      <a:pt x="584791" y="21265"/>
                    </a:cubicBezTo>
                    <a:lnTo>
                      <a:pt x="669852" y="0"/>
                    </a:lnTo>
                    <a:cubicBezTo>
                      <a:pt x="708838" y="7088"/>
                      <a:pt x="752274" y="1838"/>
                      <a:pt x="786810" y="21265"/>
                    </a:cubicBezTo>
                    <a:cubicBezTo>
                      <a:pt x="807044" y="32647"/>
                      <a:pt x="848245" y="107906"/>
                      <a:pt x="861238" y="138223"/>
                    </a:cubicBezTo>
                    <a:cubicBezTo>
                      <a:pt x="865653" y="148525"/>
                      <a:pt x="864869" y="161369"/>
                      <a:pt x="871870" y="170121"/>
                    </a:cubicBezTo>
                    <a:cubicBezTo>
                      <a:pt x="890251" y="193097"/>
                      <a:pt x="948071" y="206154"/>
                      <a:pt x="967563" y="212651"/>
                    </a:cubicBezTo>
                    <a:cubicBezTo>
                      <a:pt x="988919" y="244686"/>
                      <a:pt x="993905" y="249307"/>
                      <a:pt x="1010093" y="287079"/>
                    </a:cubicBezTo>
                    <a:cubicBezTo>
                      <a:pt x="1014508" y="297381"/>
                      <a:pt x="1017182" y="308344"/>
                      <a:pt x="1020726" y="318977"/>
                    </a:cubicBezTo>
                    <a:cubicBezTo>
                      <a:pt x="1017182" y="347330"/>
                      <a:pt x="1017611" y="376470"/>
                      <a:pt x="1010093" y="404037"/>
                    </a:cubicBezTo>
                    <a:cubicBezTo>
                      <a:pt x="1006731" y="416366"/>
                      <a:pt x="988828" y="423156"/>
                      <a:pt x="988828" y="435935"/>
                    </a:cubicBezTo>
                    <a:cubicBezTo>
                      <a:pt x="988828" y="508792"/>
                      <a:pt x="1013403" y="492408"/>
                      <a:pt x="1052624" y="531628"/>
                    </a:cubicBezTo>
                    <a:cubicBezTo>
                      <a:pt x="1061660" y="540664"/>
                      <a:pt x="1066801" y="552893"/>
                      <a:pt x="1073889" y="563525"/>
                    </a:cubicBezTo>
                    <a:cubicBezTo>
                      <a:pt x="1080913" y="591624"/>
                      <a:pt x="1095154" y="643787"/>
                      <a:pt x="1095154" y="669851"/>
                    </a:cubicBezTo>
                    <a:cubicBezTo>
                      <a:pt x="1095154" y="698425"/>
                      <a:pt x="1092039" y="727344"/>
                      <a:pt x="1084521" y="754911"/>
                    </a:cubicBezTo>
                    <a:cubicBezTo>
                      <a:pt x="1081159" y="767240"/>
                      <a:pt x="1070684" y="776410"/>
                      <a:pt x="1063256" y="786809"/>
                    </a:cubicBezTo>
                    <a:cubicBezTo>
                      <a:pt x="1038601" y="821326"/>
                      <a:pt x="1035351" y="832659"/>
                      <a:pt x="999461" y="850604"/>
                    </a:cubicBezTo>
                    <a:cubicBezTo>
                      <a:pt x="984207" y="858231"/>
                      <a:pt x="938660" y="868463"/>
                      <a:pt x="925033" y="871870"/>
                    </a:cubicBezTo>
                    <a:cubicBezTo>
                      <a:pt x="893135" y="868326"/>
                      <a:pt x="860997" y="866513"/>
                      <a:pt x="829340" y="861237"/>
                    </a:cubicBezTo>
                    <a:cubicBezTo>
                      <a:pt x="818285" y="859394"/>
                      <a:pt x="808650" y="850604"/>
                      <a:pt x="797442" y="850604"/>
                    </a:cubicBezTo>
                    <a:cubicBezTo>
                      <a:pt x="786234" y="850604"/>
                      <a:pt x="775846" y="856822"/>
                      <a:pt x="765545" y="861237"/>
                    </a:cubicBezTo>
                    <a:cubicBezTo>
                      <a:pt x="692994" y="892330"/>
                      <a:pt x="751190" y="870393"/>
                      <a:pt x="691117" y="903767"/>
                    </a:cubicBezTo>
                    <a:cubicBezTo>
                      <a:pt x="613344" y="946974"/>
                      <a:pt x="651740" y="925178"/>
                      <a:pt x="595424" y="946297"/>
                    </a:cubicBezTo>
                    <a:cubicBezTo>
                      <a:pt x="493724" y="984435"/>
                      <a:pt x="582759" y="954065"/>
                      <a:pt x="510363" y="978195"/>
                    </a:cubicBezTo>
                    <a:cubicBezTo>
                      <a:pt x="308669" y="968591"/>
                      <a:pt x="312441" y="1033830"/>
                      <a:pt x="265814" y="925032"/>
                    </a:cubicBezTo>
                    <a:cubicBezTo>
                      <a:pt x="261399" y="914731"/>
                      <a:pt x="258726" y="903767"/>
                      <a:pt x="255182" y="893135"/>
                    </a:cubicBezTo>
                    <a:cubicBezTo>
                      <a:pt x="258726" y="868326"/>
                      <a:pt x="271892" y="843020"/>
                      <a:pt x="265814" y="818707"/>
                    </a:cubicBezTo>
                    <a:cubicBezTo>
                      <a:pt x="263096" y="807834"/>
                      <a:pt x="244790" y="810792"/>
                      <a:pt x="233917" y="808074"/>
                    </a:cubicBezTo>
                    <a:lnTo>
                      <a:pt x="148856" y="786809"/>
                    </a:lnTo>
                    <a:cubicBezTo>
                      <a:pt x="126470" y="719652"/>
                      <a:pt x="127590" y="715925"/>
                      <a:pt x="116958" y="69111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solidFill>
                  <a:srgbClr val="185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01923B9E-862D-4E24-AF89-16D707A41643}"/>
                  </a:ext>
                </a:extLst>
              </p:cNvPr>
              <p:cNvSpPr/>
              <p:nvPr/>
            </p:nvSpPr>
            <p:spPr>
              <a:xfrm>
                <a:off x="1722474" y="4061637"/>
                <a:ext cx="567216" cy="659219"/>
              </a:xfrm>
              <a:custGeom>
                <a:avLst/>
                <a:gdLst>
                  <a:gd name="connsiteX0" fmla="*/ 148856 w 567216"/>
                  <a:gd name="connsiteY0" fmla="*/ 0 h 659219"/>
                  <a:gd name="connsiteX1" fmla="*/ 138224 w 567216"/>
                  <a:gd name="connsiteY1" fmla="*/ 531628 h 659219"/>
                  <a:gd name="connsiteX2" fmla="*/ 63796 w 567216"/>
                  <a:gd name="connsiteY2" fmla="*/ 584791 h 659219"/>
                  <a:gd name="connsiteX3" fmla="*/ 31898 w 567216"/>
                  <a:gd name="connsiteY3" fmla="*/ 595423 h 659219"/>
                  <a:gd name="connsiteX4" fmla="*/ 0 w 567216"/>
                  <a:gd name="connsiteY4" fmla="*/ 616689 h 659219"/>
                  <a:gd name="connsiteX5" fmla="*/ 31898 w 567216"/>
                  <a:gd name="connsiteY5" fmla="*/ 627321 h 659219"/>
                  <a:gd name="connsiteX6" fmla="*/ 95693 w 567216"/>
                  <a:gd name="connsiteY6" fmla="*/ 616689 h 659219"/>
                  <a:gd name="connsiteX7" fmla="*/ 127591 w 567216"/>
                  <a:gd name="connsiteY7" fmla="*/ 595423 h 659219"/>
                  <a:gd name="connsiteX8" fmla="*/ 148856 w 567216"/>
                  <a:gd name="connsiteY8" fmla="*/ 563526 h 659219"/>
                  <a:gd name="connsiteX9" fmla="*/ 191386 w 567216"/>
                  <a:gd name="connsiteY9" fmla="*/ 595423 h 659219"/>
                  <a:gd name="connsiteX10" fmla="*/ 223284 w 567216"/>
                  <a:gd name="connsiteY10" fmla="*/ 659219 h 659219"/>
                  <a:gd name="connsiteX11" fmla="*/ 244549 w 567216"/>
                  <a:gd name="connsiteY11" fmla="*/ 627321 h 659219"/>
                  <a:gd name="connsiteX12" fmla="*/ 255182 w 567216"/>
                  <a:gd name="connsiteY12" fmla="*/ 531628 h 659219"/>
                  <a:gd name="connsiteX13" fmla="*/ 329610 w 567216"/>
                  <a:gd name="connsiteY13" fmla="*/ 595423 h 659219"/>
                  <a:gd name="connsiteX14" fmla="*/ 361507 w 567216"/>
                  <a:gd name="connsiteY14" fmla="*/ 616689 h 659219"/>
                  <a:gd name="connsiteX15" fmla="*/ 329610 w 567216"/>
                  <a:gd name="connsiteY15" fmla="*/ 595423 h 659219"/>
                  <a:gd name="connsiteX16" fmla="*/ 350875 w 567216"/>
                  <a:gd name="connsiteY16" fmla="*/ 552893 h 659219"/>
                  <a:gd name="connsiteX17" fmla="*/ 414670 w 567216"/>
                  <a:gd name="connsiteY17" fmla="*/ 574158 h 659219"/>
                  <a:gd name="connsiteX18" fmla="*/ 446568 w 567216"/>
                  <a:gd name="connsiteY18" fmla="*/ 584791 h 659219"/>
                  <a:gd name="connsiteX19" fmla="*/ 563526 w 567216"/>
                  <a:gd name="connsiteY19" fmla="*/ 574158 h 659219"/>
                  <a:gd name="connsiteX20" fmla="*/ 499731 w 567216"/>
                  <a:gd name="connsiteY20" fmla="*/ 552893 h 659219"/>
                  <a:gd name="connsiteX21" fmla="*/ 382773 w 567216"/>
                  <a:gd name="connsiteY21" fmla="*/ 520996 h 659219"/>
                  <a:gd name="connsiteX22" fmla="*/ 350875 w 567216"/>
                  <a:gd name="connsiteY22" fmla="*/ 510363 h 659219"/>
                  <a:gd name="connsiteX23" fmla="*/ 329610 w 567216"/>
                  <a:gd name="connsiteY23" fmla="*/ 478465 h 659219"/>
                  <a:gd name="connsiteX24" fmla="*/ 318977 w 567216"/>
                  <a:gd name="connsiteY24" fmla="*/ 446568 h 659219"/>
                  <a:gd name="connsiteX25" fmla="*/ 308345 w 567216"/>
                  <a:gd name="connsiteY25" fmla="*/ 0 h 659219"/>
                  <a:gd name="connsiteX26" fmla="*/ 244549 w 567216"/>
                  <a:gd name="connsiteY26" fmla="*/ 21265 h 659219"/>
                  <a:gd name="connsiteX27" fmla="*/ 148856 w 567216"/>
                  <a:gd name="connsiteY27" fmla="*/ 0 h 65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7216" h="659219">
                    <a:moveTo>
                      <a:pt x="148856" y="0"/>
                    </a:moveTo>
                    <a:cubicBezTo>
                      <a:pt x="145312" y="177209"/>
                      <a:pt x="144908" y="354509"/>
                      <a:pt x="138224" y="531628"/>
                    </a:cubicBezTo>
                    <a:cubicBezTo>
                      <a:pt x="136418" y="579486"/>
                      <a:pt x="106393" y="570592"/>
                      <a:pt x="63796" y="584791"/>
                    </a:cubicBezTo>
                    <a:lnTo>
                      <a:pt x="31898" y="595423"/>
                    </a:lnTo>
                    <a:cubicBezTo>
                      <a:pt x="21265" y="602512"/>
                      <a:pt x="0" y="603910"/>
                      <a:pt x="0" y="616689"/>
                    </a:cubicBezTo>
                    <a:cubicBezTo>
                      <a:pt x="0" y="627897"/>
                      <a:pt x="20690" y="627321"/>
                      <a:pt x="31898" y="627321"/>
                    </a:cubicBezTo>
                    <a:cubicBezTo>
                      <a:pt x="53456" y="627321"/>
                      <a:pt x="74428" y="620233"/>
                      <a:pt x="95693" y="616689"/>
                    </a:cubicBezTo>
                    <a:cubicBezTo>
                      <a:pt x="106326" y="609600"/>
                      <a:pt x="118555" y="604459"/>
                      <a:pt x="127591" y="595423"/>
                    </a:cubicBezTo>
                    <a:cubicBezTo>
                      <a:pt x="136627" y="586387"/>
                      <a:pt x="136077" y="563526"/>
                      <a:pt x="148856" y="563526"/>
                    </a:cubicBezTo>
                    <a:cubicBezTo>
                      <a:pt x="166577" y="563526"/>
                      <a:pt x="177209" y="584791"/>
                      <a:pt x="191386" y="595423"/>
                    </a:cubicBezTo>
                    <a:cubicBezTo>
                      <a:pt x="194008" y="603288"/>
                      <a:pt x="209544" y="659219"/>
                      <a:pt x="223284" y="659219"/>
                    </a:cubicBezTo>
                    <a:cubicBezTo>
                      <a:pt x="236063" y="659219"/>
                      <a:pt x="237461" y="637954"/>
                      <a:pt x="244549" y="627321"/>
                    </a:cubicBezTo>
                    <a:cubicBezTo>
                      <a:pt x="248093" y="595423"/>
                      <a:pt x="234636" y="556283"/>
                      <a:pt x="255182" y="531628"/>
                    </a:cubicBezTo>
                    <a:cubicBezTo>
                      <a:pt x="261709" y="523796"/>
                      <a:pt x="325938" y="592363"/>
                      <a:pt x="329610" y="595423"/>
                    </a:cubicBezTo>
                    <a:cubicBezTo>
                      <a:pt x="339427" y="603604"/>
                      <a:pt x="372139" y="623778"/>
                      <a:pt x="361507" y="616689"/>
                    </a:cubicBezTo>
                    <a:lnTo>
                      <a:pt x="329610" y="595423"/>
                    </a:lnTo>
                    <a:cubicBezTo>
                      <a:pt x="321976" y="572522"/>
                      <a:pt x="301801" y="547441"/>
                      <a:pt x="350875" y="552893"/>
                    </a:cubicBezTo>
                    <a:cubicBezTo>
                      <a:pt x="373153" y="555368"/>
                      <a:pt x="393405" y="567070"/>
                      <a:pt x="414670" y="574158"/>
                    </a:cubicBezTo>
                    <a:lnTo>
                      <a:pt x="446568" y="584791"/>
                    </a:lnTo>
                    <a:cubicBezTo>
                      <a:pt x="485554" y="581247"/>
                      <a:pt x="529958" y="594299"/>
                      <a:pt x="563526" y="574158"/>
                    </a:cubicBezTo>
                    <a:cubicBezTo>
                      <a:pt x="582747" y="562625"/>
                      <a:pt x="521711" y="557289"/>
                      <a:pt x="499731" y="552893"/>
                    </a:cubicBezTo>
                    <a:cubicBezTo>
                      <a:pt x="424590" y="537866"/>
                      <a:pt x="463710" y="547975"/>
                      <a:pt x="382773" y="520996"/>
                    </a:cubicBezTo>
                    <a:lnTo>
                      <a:pt x="350875" y="510363"/>
                    </a:lnTo>
                    <a:cubicBezTo>
                      <a:pt x="343787" y="499730"/>
                      <a:pt x="335325" y="489895"/>
                      <a:pt x="329610" y="478465"/>
                    </a:cubicBezTo>
                    <a:cubicBezTo>
                      <a:pt x="324598" y="468441"/>
                      <a:pt x="319475" y="457764"/>
                      <a:pt x="318977" y="446568"/>
                    </a:cubicBezTo>
                    <a:cubicBezTo>
                      <a:pt x="312366" y="297817"/>
                      <a:pt x="311889" y="148856"/>
                      <a:pt x="308345" y="0"/>
                    </a:cubicBezTo>
                    <a:cubicBezTo>
                      <a:pt x="287080" y="7088"/>
                      <a:pt x="266739" y="24435"/>
                      <a:pt x="244549" y="21265"/>
                    </a:cubicBezTo>
                    <a:lnTo>
                      <a:pt x="148856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98BA0BB0-9044-47E7-A785-40B45ED10EFF}"/>
                  </a:ext>
                </a:extLst>
              </p:cNvPr>
              <p:cNvSpPr/>
              <p:nvPr/>
            </p:nvSpPr>
            <p:spPr>
              <a:xfrm>
                <a:off x="2179672" y="3463970"/>
                <a:ext cx="191388" cy="246793"/>
              </a:xfrm>
              <a:custGeom>
                <a:avLst/>
                <a:gdLst>
                  <a:gd name="connsiteX0" fmla="*/ 63798 w 191388"/>
                  <a:gd name="connsiteY0" fmla="*/ 55407 h 246793"/>
                  <a:gd name="connsiteX1" fmla="*/ 10635 w 191388"/>
                  <a:gd name="connsiteY1" fmla="*/ 12877 h 246793"/>
                  <a:gd name="connsiteX2" fmla="*/ 2 w 191388"/>
                  <a:gd name="connsiteY2" fmla="*/ 44774 h 246793"/>
                  <a:gd name="connsiteX3" fmla="*/ 42533 w 191388"/>
                  <a:gd name="connsiteY3" fmla="*/ 97937 h 246793"/>
                  <a:gd name="connsiteX4" fmla="*/ 21268 w 191388"/>
                  <a:gd name="connsiteY4" fmla="*/ 129835 h 246793"/>
                  <a:gd name="connsiteX5" fmla="*/ 2 w 191388"/>
                  <a:gd name="connsiteY5" fmla="*/ 193630 h 246793"/>
                  <a:gd name="connsiteX6" fmla="*/ 42533 w 191388"/>
                  <a:gd name="connsiteY6" fmla="*/ 236160 h 246793"/>
                  <a:gd name="connsiteX7" fmla="*/ 63798 w 191388"/>
                  <a:gd name="connsiteY7" fmla="*/ 204263 h 246793"/>
                  <a:gd name="connsiteX8" fmla="*/ 74430 w 191388"/>
                  <a:gd name="connsiteY8" fmla="*/ 172365 h 246793"/>
                  <a:gd name="connsiteX9" fmla="*/ 95695 w 191388"/>
                  <a:gd name="connsiteY9" fmla="*/ 204263 h 246793"/>
                  <a:gd name="connsiteX10" fmla="*/ 148858 w 191388"/>
                  <a:gd name="connsiteY10" fmla="*/ 246793 h 246793"/>
                  <a:gd name="connsiteX11" fmla="*/ 148858 w 191388"/>
                  <a:gd name="connsiteY11" fmla="*/ 172365 h 246793"/>
                  <a:gd name="connsiteX12" fmla="*/ 116961 w 191388"/>
                  <a:gd name="connsiteY12" fmla="*/ 151100 h 246793"/>
                  <a:gd name="connsiteX13" fmla="*/ 191388 w 191388"/>
                  <a:gd name="connsiteY13" fmla="*/ 97937 h 246793"/>
                  <a:gd name="connsiteX14" fmla="*/ 159491 w 191388"/>
                  <a:gd name="connsiteY14" fmla="*/ 76672 h 246793"/>
                  <a:gd name="connsiteX15" fmla="*/ 116961 w 191388"/>
                  <a:gd name="connsiteY15" fmla="*/ 55407 h 246793"/>
                  <a:gd name="connsiteX16" fmla="*/ 127593 w 191388"/>
                  <a:gd name="connsiteY16" fmla="*/ 23509 h 246793"/>
                  <a:gd name="connsiteX17" fmla="*/ 63798 w 191388"/>
                  <a:gd name="connsiteY17" fmla="*/ 12877 h 246793"/>
                  <a:gd name="connsiteX18" fmla="*/ 63798 w 191388"/>
                  <a:gd name="connsiteY18" fmla="*/ 55407 h 24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388" h="246793">
                    <a:moveTo>
                      <a:pt x="63798" y="55407"/>
                    </a:moveTo>
                    <a:cubicBezTo>
                      <a:pt x="54938" y="55407"/>
                      <a:pt x="33020" y="16608"/>
                      <a:pt x="10635" y="12877"/>
                    </a:cubicBezTo>
                    <a:cubicBezTo>
                      <a:pt x="-420" y="11034"/>
                      <a:pt x="2" y="33566"/>
                      <a:pt x="2" y="44774"/>
                    </a:cubicBezTo>
                    <a:cubicBezTo>
                      <a:pt x="2" y="79012"/>
                      <a:pt x="18040" y="81609"/>
                      <a:pt x="42533" y="97937"/>
                    </a:cubicBezTo>
                    <a:cubicBezTo>
                      <a:pt x="35445" y="108570"/>
                      <a:pt x="26458" y="118158"/>
                      <a:pt x="21268" y="129835"/>
                    </a:cubicBezTo>
                    <a:cubicBezTo>
                      <a:pt x="12164" y="150318"/>
                      <a:pt x="2" y="193630"/>
                      <a:pt x="2" y="193630"/>
                    </a:cubicBezTo>
                    <a:cubicBezTo>
                      <a:pt x="5006" y="208641"/>
                      <a:pt x="9175" y="249503"/>
                      <a:pt x="42533" y="236160"/>
                    </a:cubicBezTo>
                    <a:cubicBezTo>
                      <a:pt x="54398" y="231414"/>
                      <a:pt x="56710" y="214895"/>
                      <a:pt x="63798" y="204263"/>
                    </a:cubicBezTo>
                    <a:cubicBezTo>
                      <a:pt x="67342" y="193630"/>
                      <a:pt x="63222" y="172365"/>
                      <a:pt x="74430" y="172365"/>
                    </a:cubicBezTo>
                    <a:cubicBezTo>
                      <a:pt x="87209" y="172365"/>
                      <a:pt x="87712" y="194284"/>
                      <a:pt x="95695" y="204263"/>
                    </a:cubicBezTo>
                    <a:cubicBezTo>
                      <a:pt x="113008" y="225904"/>
                      <a:pt x="125177" y="231005"/>
                      <a:pt x="148858" y="246793"/>
                    </a:cubicBezTo>
                    <a:cubicBezTo>
                      <a:pt x="158423" y="218098"/>
                      <a:pt x="169626" y="203518"/>
                      <a:pt x="148858" y="172365"/>
                    </a:cubicBezTo>
                    <a:cubicBezTo>
                      <a:pt x="141770" y="161733"/>
                      <a:pt x="127593" y="158188"/>
                      <a:pt x="116961" y="151100"/>
                    </a:cubicBezTo>
                    <a:cubicBezTo>
                      <a:pt x="191389" y="126291"/>
                      <a:pt x="173668" y="151100"/>
                      <a:pt x="191388" y="97937"/>
                    </a:cubicBezTo>
                    <a:cubicBezTo>
                      <a:pt x="180756" y="90849"/>
                      <a:pt x="172096" y="78773"/>
                      <a:pt x="159491" y="76672"/>
                    </a:cubicBezTo>
                    <a:cubicBezTo>
                      <a:pt x="109456" y="68332"/>
                      <a:pt x="138642" y="120452"/>
                      <a:pt x="116961" y="55407"/>
                    </a:cubicBezTo>
                    <a:cubicBezTo>
                      <a:pt x="120505" y="44774"/>
                      <a:pt x="131756" y="33915"/>
                      <a:pt x="127593" y="23509"/>
                    </a:cubicBezTo>
                    <a:cubicBezTo>
                      <a:pt x="123664" y="13688"/>
                      <a:pt x="75109" y="-17286"/>
                      <a:pt x="63798" y="12877"/>
                    </a:cubicBezTo>
                    <a:cubicBezTo>
                      <a:pt x="55087" y="36106"/>
                      <a:pt x="72658" y="55407"/>
                      <a:pt x="63798" y="55407"/>
                    </a:cubicBezTo>
                    <a:close/>
                  </a:path>
                </a:pathLst>
              </a:custGeom>
              <a:solidFill>
                <a:srgbClr val="D11F95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2BFFBDE8-F7B8-415B-8B54-445AE62127E2}"/>
                  </a:ext>
                </a:extLst>
              </p:cNvPr>
              <p:cNvSpPr/>
              <p:nvPr/>
            </p:nvSpPr>
            <p:spPr>
              <a:xfrm>
                <a:off x="2237923" y="3546529"/>
                <a:ext cx="55793" cy="53921"/>
              </a:xfrm>
              <a:custGeom>
                <a:avLst/>
                <a:gdLst>
                  <a:gd name="connsiteX0" fmla="*/ 9977 w 55793"/>
                  <a:gd name="connsiteY0" fmla="*/ 34871 h 53921"/>
                  <a:gd name="connsiteX1" fmla="*/ 3627 w 55793"/>
                  <a:gd name="connsiteY1" fmla="*/ 3121 h 53921"/>
                  <a:gd name="connsiteX2" fmla="*/ 16327 w 55793"/>
                  <a:gd name="connsiteY2" fmla="*/ 41221 h 53921"/>
                  <a:gd name="connsiteX3" fmla="*/ 41727 w 55793"/>
                  <a:gd name="connsiteY3" fmla="*/ 3121 h 53921"/>
                  <a:gd name="connsiteX4" fmla="*/ 35377 w 55793"/>
                  <a:gd name="connsiteY4" fmla="*/ 22171 h 53921"/>
                  <a:gd name="connsiteX5" fmla="*/ 16327 w 55793"/>
                  <a:gd name="connsiteY5" fmla="*/ 34871 h 53921"/>
                  <a:gd name="connsiteX6" fmla="*/ 35377 w 55793"/>
                  <a:gd name="connsiteY6" fmla="*/ 47571 h 53921"/>
                  <a:gd name="connsiteX7" fmla="*/ 54427 w 55793"/>
                  <a:gd name="connsiteY7" fmla="*/ 53921 h 53921"/>
                  <a:gd name="connsiteX8" fmla="*/ 9977 w 55793"/>
                  <a:gd name="connsiteY8" fmla="*/ 34871 h 53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793" h="53921">
                    <a:moveTo>
                      <a:pt x="9977" y="34871"/>
                    </a:moveTo>
                    <a:cubicBezTo>
                      <a:pt x="1510" y="26404"/>
                      <a:pt x="-4005" y="-4511"/>
                      <a:pt x="3627" y="3121"/>
                    </a:cubicBezTo>
                    <a:cubicBezTo>
                      <a:pt x="13093" y="12587"/>
                      <a:pt x="16327" y="41221"/>
                      <a:pt x="16327" y="41221"/>
                    </a:cubicBezTo>
                    <a:cubicBezTo>
                      <a:pt x="24794" y="28521"/>
                      <a:pt x="46554" y="-11359"/>
                      <a:pt x="41727" y="3121"/>
                    </a:cubicBezTo>
                    <a:cubicBezTo>
                      <a:pt x="39610" y="9471"/>
                      <a:pt x="39558" y="16944"/>
                      <a:pt x="35377" y="22171"/>
                    </a:cubicBezTo>
                    <a:cubicBezTo>
                      <a:pt x="30609" y="28130"/>
                      <a:pt x="22677" y="30638"/>
                      <a:pt x="16327" y="34871"/>
                    </a:cubicBezTo>
                    <a:cubicBezTo>
                      <a:pt x="22677" y="39104"/>
                      <a:pt x="28551" y="44158"/>
                      <a:pt x="35377" y="47571"/>
                    </a:cubicBezTo>
                    <a:cubicBezTo>
                      <a:pt x="41364" y="50564"/>
                      <a:pt x="61120" y="53921"/>
                      <a:pt x="54427" y="53921"/>
                    </a:cubicBezTo>
                    <a:cubicBezTo>
                      <a:pt x="20216" y="53921"/>
                      <a:pt x="18444" y="43338"/>
                      <a:pt x="9977" y="3487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A4F407B4-B677-434A-A7ED-255876D133ED}"/>
                  </a:ext>
                </a:extLst>
              </p:cNvPr>
              <p:cNvSpPr/>
              <p:nvPr/>
            </p:nvSpPr>
            <p:spPr>
              <a:xfrm>
                <a:off x="2225895" y="3692745"/>
                <a:ext cx="834558" cy="735066"/>
              </a:xfrm>
              <a:custGeom>
                <a:avLst/>
                <a:gdLst>
                  <a:gd name="connsiteX0" fmla="*/ 116958 w 1095154"/>
                  <a:gd name="connsiteY0" fmla="*/ 691116 h 988942"/>
                  <a:gd name="connsiteX1" fmla="*/ 85061 w 1095154"/>
                  <a:gd name="connsiteY1" fmla="*/ 637953 h 988942"/>
                  <a:gd name="connsiteX2" fmla="*/ 31898 w 1095154"/>
                  <a:gd name="connsiteY2" fmla="*/ 552893 h 988942"/>
                  <a:gd name="connsiteX3" fmla="*/ 0 w 1095154"/>
                  <a:gd name="connsiteY3" fmla="*/ 489097 h 988942"/>
                  <a:gd name="connsiteX4" fmla="*/ 10633 w 1095154"/>
                  <a:gd name="connsiteY4" fmla="*/ 404037 h 988942"/>
                  <a:gd name="connsiteX5" fmla="*/ 74428 w 1095154"/>
                  <a:gd name="connsiteY5" fmla="*/ 350874 h 988942"/>
                  <a:gd name="connsiteX6" fmla="*/ 127591 w 1095154"/>
                  <a:gd name="connsiteY6" fmla="*/ 361507 h 988942"/>
                  <a:gd name="connsiteX7" fmla="*/ 116958 w 1095154"/>
                  <a:gd name="connsiteY7" fmla="*/ 329609 h 988942"/>
                  <a:gd name="connsiteX8" fmla="*/ 95693 w 1095154"/>
                  <a:gd name="connsiteY8" fmla="*/ 212651 h 988942"/>
                  <a:gd name="connsiteX9" fmla="*/ 106326 w 1095154"/>
                  <a:gd name="connsiteY9" fmla="*/ 159488 h 988942"/>
                  <a:gd name="connsiteX10" fmla="*/ 170121 w 1095154"/>
                  <a:gd name="connsiteY10" fmla="*/ 116958 h 988942"/>
                  <a:gd name="connsiteX11" fmla="*/ 233917 w 1095154"/>
                  <a:gd name="connsiteY11" fmla="*/ 85060 h 988942"/>
                  <a:gd name="connsiteX12" fmla="*/ 276447 w 1095154"/>
                  <a:gd name="connsiteY12" fmla="*/ 95693 h 988942"/>
                  <a:gd name="connsiteX13" fmla="*/ 308345 w 1095154"/>
                  <a:gd name="connsiteY13" fmla="*/ 116958 h 988942"/>
                  <a:gd name="connsiteX14" fmla="*/ 361507 w 1095154"/>
                  <a:gd name="connsiteY14" fmla="*/ 106325 h 988942"/>
                  <a:gd name="connsiteX15" fmla="*/ 425303 w 1095154"/>
                  <a:gd name="connsiteY15" fmla="*/ 85060 h 988942"/>
                  <a:gd name="connsiteX16" fmla="*/ 510363 w 1095154"/>
                  <a:gd name="connsiteY16" fmla="*/ 42530 h 988942"/>
                  <a:gd name="connsiteX17" fmla="*/ 552893 w 1095154"/>
                  <a:gd name="connsiteY17" fmla="*/ 31897 h 988942"/>
                  <a:gd name="connsiteX18" fmla="*/ 584791 w 1095154"/>
                  <a:gd name="connsiteY18" fmla="*/ 21265 h 988942"/>
                  <a:gd name="connsiteX19" fmla="*/ 669852 w 1095154"/>
                  <a:gd name="connsiteY19" fmla="*/ 0 h 988942"/>
                  <a:gd name="connsiteX20" fmla="*/ 786810 w 1095154"/>
                  <a:gd name="connsiteY20" fmla="*/ 21265 h 988942"/>
                  <a:gd name="connsiteX21" fmla="*/ 861238 w 1095154"/>
                  <a:gd name="connsiteY21" fmla="*/ 138223 h 988942"/>
                  <a:gd name="connsiteX22" fmla="*/ 871870 w 1095154"/>
                  <a:gd name="connsiteY22" fmla="*/ 170121 h 988942"/>
                  <a:gd name="connsiteX23" fmla="*/ 967563 w 1095154"/>
                  <a:gd name="connsiteY23" fmla="*/ 212651 h 988942"/>
                  <a:gd name="connsiteX24" fmla="*/ 1010093 w 1095154"/>
                  <a:gd name="connsiteY24" fmla="*/ 287079 h 988942"/>
                  <a:gd name="connsiteX25" fmla="*/ 1020726 w 1095154"/>
                  <a:gd name="connsiteY25" fmla="*/ 318977 h 988942"/>
                  <a:gd name="connsiteX26" fmla="*/ 1010093 w 1095154"/>
                  <a:gd name="connsiteY26" fmla="*/ 404037 h 988942"/>
                  <a:gd name="connsiteX27" fmla="*/ 988828 w 1095154"/>
                  <a:gd name="connsiteY27" fmla="*/ 435935 h 988942"/>
                  <a:gd name="connsiteX28" fmla="*/ 1052624 w 1095154"/>
                  <a:gd name="connsiteY28" fmla="*/ 531628 h 988942"/>
                  <a:gd name="connsiteX29" fmla="*/ 1073889 w 1095154"/>
                  <a:gd name="connsiteY29" fmla="*/ 563525 h 988942"/>
                  <a:gd name="connsiteX30" fmla="*/ 1095154 w 1095154"/>
                  <a:gd name="connsiteY30" fmla="*/ 669851 h 988942"/>
                  <a:gd name="connsiteX31" fmla="*/ 1084521 w 1095154"/>
                  <a:gd name="connsiteY31" fmla="*/ 754911 h 988942"/>
                  <a:gd name="connsiteX32" fmla="*/ 1063256 w 1095154"/>
                  <a:gd name="connsiteY32" fmla="*/ 786809 h 988942"/>
                  <a:gd name="connsiteX33" fmla="*/ 999461 w 1095154"/>
                  <a:gd name="connsiteY33" fmla="*/ 850604 h 988942"/>
                  <a:gd name="connsiteX34" fmla="*/ 925033 w 1095154"/>
                  <a:gd name="connsiteY34" fmla="*/ 871870 h 988942"/>
                  <a:gd name="connsiteX35" fmla="*/ 829340 w 1095154"/>
                  <a:gd name="connsiteY35" fmla="*/ 861237 h 988942"/>
                  <a:gd name="connsiteX36" fmla="*/ 797442 w 1095154"/>
                  <a:gd name="connsiteY36" fmla="*/ 850604 h 988942"/>
                  <a:gd name="connsiteX37" fmla="*/ 765545 w 1095154"/>
                  <a:gd name="connsiteY37" fmla="*/ 861237 h 988942"/>
                  <a:gd name="connsiteX38" fmla="*/ 691117 w 1095154"/>
                  <a:gd name="connsiteY38" fmla="*/ 903767 h 988942"/>
                  <a:gd name="connsiteX39" fmla="*/ 595424 w 1095154"/>
                  <a:gd name="connsiteY39" fmla="*/ 946297 h 988942"/>
                  <a:gd name="connsiteX40" fmla="*/ 510363 w 1095154"/>
                  <a:gd name="connsiteY40" fmla="*/ 978195 h 988942"/>
                  <a:gd name="connsiteX41" fmla="*/ 265814 w 1095154"/>
                  <a:gd name="connsiteY41" fmla="*/ 925032 h 988942"/>
                  <a:gd name="connsiteX42" fmla="*/ 255182 w 1095154"/>
                  <a:gd name="connsiteY42" fmla="*/ 893135 h 988942"/>
                  <a:gd name="connsiteX43" fmla="*/ 265814 w 1095154"/>
                  <a:gd name="connsiteY43" fmla="*/ 818707 h 988942"/>
                  <a:gd name="connsiteX44" fmla="*/ 233917 w 1095154"/>
                  <a:gd name="connsiteY44" fmla="*/ 808074 h 988942"/>
                  <a:gd name="connsiteX45" fmla="*/ 148856 w 1095154"/>
                  <a:gd name="connsiteY45" fmla="*/ 786809 h 988942"/>
                  <a:gd name="connsiteX46" fmla="*/ 116958 w 1095154"/>
                  <a:gd name="connsiteY46" fmla="*/ 691116 h 98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95154" h="988942">
                    <a:moveTo>
                      <a:pt x="116958" y="691116"/>
                    </a:moveTo>
                    <a:cubicBezTo>
                      <a:pt x="106326" y="666307"/>
                      <a:pt x="96014" y="655478"/>
                      <a:pt x="85061" y="637953"/>
                    </a:cubicBezTo>
                    <a:cubicBezTo>
                      <a:pt x="63971" y="604209"/>
                      <a:pt x="51547" y="592191"/>
                      <a:pt x="31898" y="552893"/>
                    </a:cubicBezTo>
                    <a:cubicBezTo>
                      <a:pt x="-12125" y="464848"/>
                      <a:pt x="60945" y="580515"/>
                      <a:pt x="0" y="489097"/>
                    </a:cubicBezTo>
                    <a:cubicBezTo>
                      <a:pt x="3544" y="460744"/>
                      <a:pt x="868" y="430891"/>
                      <a:pt x="10633" y="404037"/>
                    </a:cubicBezTo>
                    <a:cubicBezTo>
                      <a:pt x="17182" y="386026"/>
                      <a:pt x="59240" y="361000"/>
                      <a:pt x="74428" y="350874"/>
                    </a:cubicBezTo>
                    <a:cubicBezTo>
                      <a:pt x="92149" y="354418"/>
                      <a:pt x="111427" y="369589"/>
                      <a:pt x="127591" y="361507"/>
                    </a:cubicBezTo>
                    <a:cubicBezTo>
                      <a:pt x="137616" y="356495"/>
                      <a:pt x="119156" y="340599"/>
                      <a:pt x="116958" y="329609"/>
                    </a:cubicBezTo>
                    <a:cubicBezTo>
                      <a:pt x="78864" y="139139"/>
                      <a:pt x="127212" y="338722"/>
                      <a:pt x="95693" y="212651"/>
                    </a:cubicBezTo>
                    <a:cubicBezTo>
                      <a:pt x="99237" y="194930"/>
                      <a:pt x="98244" y="175652"/>
                      <a:pt x="106326" y="159488"/>
                    </a:cubicBezTo>
                    <a:cubicBezTo>
                      <a:pt x="122256" y="127629"/>
                      <a:pt x="141767" y="126409"/>
                      <a:pt x="170121" y="116958"/>
                    </a:cubicBezTo>
                    <a:cubicBezTo>
                      <a:pt x="186248" y="106207"/>
                      <a:pt x="211908" y="85060"/>
                      <a:pt x="233917" y="85060"/>
                    </a:cubicBezTo>
                    <a:cubicBezTo>
                      <a:pt x="248530" y="85060"/>
                      <a:pt x="262270" y="92149"/>
                      <a:pt x="276447" y="95693"/>
                    </a:cubicBezTo>
                    <a:cubicBezTo>
                      <a:pt x="287080" y="102781"/>
                      <a:pt x="295665" y="115373"/>
                      <a:pt x="308345" y="116958"/>
                    </a:cubicBezTo>
                    <a:cubicBezTo>
                      <a:pt x="326277" y="119199"/>
                      <a:pt x="344072" y="111080"/>
                      <a:pt x="361507" y="106325"/>
                    </a:cubicBezTo>
                    <a:cubicBezTo>
                      <a:pt x="383133" y="100427"/>
                      <a:pt x="404700" y="93890"/>
                      <a:pt x="425303" y="85060"/>
                    </a:cubicBezTo>
                    <a:cubicBezTo>
                      <a:pt x="454440" y="72573"/>
                      <a:pt x="479610" y="50219"/>
                      <a:pt x="510363" y="42530"/>
                    </a:cubicBezTo>
                    <a:cubicBezTo>
                      <a:pt x="524540" y="38986"/>
                      <a:pt x="538842" y="35911"/>
                      <a:pt x="552893" y="31897"/>
                    </a:cubicBezTo>
                    <a:cubicBezTo>
                      <a:pt x="563670" y="28818"/>
                      <a:pt x="573918" y="23983"/>
                      <a:pt x="584791" y="21265"/>
                    </a:cubicBezTo>
                    <a:lnTo>
                      <a:pt x="669852" y="0"/>
                    </a:lnTo>
                    <a:cubicBezTo>
                      <a:pt x="708838" y="7088"/>
                      <a:pt x="752274" y="1838"/>
                      <a:pt x="786810" y="21265"/>
                    </a:cubicBezTo>
                    <a:cubicBezTo>
                      <a:pt x="807044" y="32647"/>
                      <a:pt x="848245" y="107906"/>
                      <a:pt x="861238" y="138223"/>
                    </a:cubicBezTo>
                    <a:cubicBezTo>
                      <a:pt x="865653" y="148525"/>
                      <a:pt x="864869" y="161369"/>
                      <a:pt x="871870" y="170121"/>
                    </a:cubicBezTo>
                    <a:cubicBezTo>
                      <a:pt x="890251" y="193097"/>
                      <a:pt x="948071" y="206154"/>
                      <a:pt x="967563" y="212651"/>
                    </a:cubicBezTo>
                    <a:cubicBezTo>
                      <a:pt x="988919" y="244686"/>
                      <a:pt x="993905" y="249307"/>
                      <a:pt x="1010093" y="287079"/>
                    </a:cubicBezTo>
                    <a:cubicBezTo>
                      <a:pt x="1014508" y="297381"/>
                      <a:pt x="1017182" y="308344"/>
                      <a:pt x="1020726" y="318977"/>
                    </a:cubicBezTo>
                    <a:cubicBezTo>
                      <a:pt x="1017182" y="347330"/>
                      <a:pt x="1017611" y="376470"/>
                      <a:pt x="1010093" y="404037"/>
                    </a:cubicBezTo>
                    <a:cubicBezTo>
                      <a:pt x="1006731" y="416366"/>
                      <a:pt x="988828" y="423156"/>
                      <a:pt x="988828" y="435935"/>
                    </a:cubicBezTo>
                    <a:cubicBezTo>
                      <a:pt x="988828" y="508792"/>
                      <a:pt x="1013403" y="492408"/>
                      <a:pt x="1052624" y="531628"/>
                    </a:cubicBezTo>
                    <a:cubicBezTo>
                      <a:pt x="1061660" y="540664"/>
                      <a:pt x="1066801" y="552893"/>
                      <a:pt x="1073889" y="563525"/>
                    </a:cubicBezTo>
                    <a:cubicBezTo>
                      <a:pt x="1080913" y="591624"/>
                      <a:pt x="1095154" y="643787"/>
                      <a:pt x="1095154" y="669851"/>
                    </a:cubicBezTo>
                    <a:cubicBezTo>
                      <a:pt x="1095154" y="698425"/>
                      <a:pt x="1092039" y="727344"/>
                      <a:pt x="1084521" y="754911"/>
                    </a:cubicBezTo>
                    <a:cubicBezTo>
                      <a:pt x="1081159" y="767240"/>
                      <a:pt x="1070684" y="776410"/>
                      <a:pt x="1063256" y="786809"/>
                    </a:cubicBezTo>
                    <a:cubicBezTo>
                      <a:pt x="1038601" y="821326"/>
                      <a:pt x="1035351" y="832659"/>
                      <a:pt x="999461" y="850604"/>
                    </a:cubicBezTo>
                    <a:cubicBezTo>
                      <a:pt x="984207" y="858231"/>
                      <a:pt x="938660" y="868463"/>
                      <a:pt x="925033" y="871870"/>
                    </a:cubicBezTo>
                    <a:cubicBezTo>
                      <a:pt x="893135" y="868326"/>
                      <a:pt x="860997" y="866513"/>
                      <a:pt x="829340" y="861237"/>
                    </a:cubicBezTo>
                    <a:cubicBezTo>
                      <a:pt x="818285" y="859394"/>
                      <a:pt x="808650" y="850604"/>
                      <a:pt x="797442" y="850604"/>
                    </a:cubicBezTo>
                    <a:cubicBezTo>
                      <a:pt x="786234" y="850604"/>
                      <a:pt x="775846" y="856822"/>
                      <a:pt x="765545" y="861237"/>
                    </a:cubicBezTo>
                    <a:cubicBezTo>
                      <a:pt x="692994" y="892330"/>
                      <a:pt x="751190" y="870393"/>
                      <a:pt x="691117" y="903767"/>
                    </a:cubicBezTo>
                    <a:cubicBezTo>
                      <a:pt x="613344" y="946974"/>
                      <a:pt x="651740" y="925178"/>
                      <a:pt x="595424" y="946297"/>
                    </a:cubicBezTo>
                    <a:cubicBezTo>
                      <a:pt x="493724" y="984435"/>
                      <a:pt x="582759" y="954065"/>
                      <a:pt x="510363" y="978195"/>
                    </a:cubicBezTo>
                    <a:cubicBezTo>
                      <a:pt x="308669" y="968591"/>
                      <a:pt x="312441" y="1033830"/>
                      <a:pt x="265814" y="925032"/>
                    </a:cubicBezTo>
                    <a:cubicBezTo>
                      <a:pt x="261399" y="914731"/>
                      <a:pt x="258726" y="903767"/>
                      <a:pt x="255182" y="893135"/>
                    </a:cubicBezTo>
                    <a:cubicBezTo>
                      <a:pt x="258726" y="868326"/>
                      <a:pt x="271892" y="843020"/>
                      <a:pt x="265814" y="818707"/>
                    </a:cubicBezTo>
                    <a:cubicBezTo>
                      <a:pt x="263096" y="807834"/>
                      <a:pt x="244790" y="810792"/>
                      <a:pt x="233917" y="808074"/>
                    </a:cubicBezTo>
                    <a:lnTo>
                      <a:pt x="148856" y="786809"/>
                    </a:lnTo>
                    <a:cubicBezTo>
                      <a:pt x="126470" y="719652"/>
                      <a:pt x="127590" y="715925"/>
                      <a:pt x="116958" y="69111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solidFill>
                  <a:srgbClr val="185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0A9D94E8-4CC7-4FBD-B34A-3C7F1BC2C663}"/>
                  </a:ext>
                </a:extLst>
              </p:cNvPr>
              <p:cNvSpPr/>
              <p:nvPr/>
            </p:nvSpPr>
            <p:spPr>
              <a:xfrm>
                <a:off x="2427051" y="4323939"/>
                <a:ext cx="432245" cy="489988"/>
              </a:xfrm>
              <a:custGeom>
                <a:avLst/>
                <a:gdLst>
                  <a:gd name="connsiteX0" fmla="*/ 148856 w 567216"/>
                  <a:gd name="connsiteY0" fmla="*/ 0 h 659219"/>
                  <a:gd name="connsiteX1" fmla="*/ 138224 w 567216"/>
                  <a:gd name="connsiteY1" fmla="*/ 531628 h 659219"/>
                  <a:gd name="connsiteX2" fmla="*/ 63796 w 567216"/>
                  <a:gd name="connsiteY2" fmla="*/ 584791 h 659219"/>
                  <a:gd name="connsiteX3" fmla="*/ 31898 w 567216"/>
                  <a:gd name="connsiteY3" fmla="*/ 595423 h 659219"/>
                  <a:gd name="connsiteX4" fmla="*/ 0 w 567216"/>
                  <a:gd name="connsiteY4" fmla="*/ 616689 h 659219"/>
                  <a:gd name="connsiteX5" fmla="*/ 31898 w 567216"/>
                  <a:gd name="connsiteY5" fmla="*/ 627321 h 659219"/>
                  <a:gd name="connsiteX6" fmla="*/ 95693 w 567216"/>
                  <a:gd name="connsiteY6" fmla="*/ 616689 h 659219"/>
                  <a:gd name="connsiteX7" fmla="*/ 127591 w 567216"/>
                  <a:gd name="connsiteY7" fmla="*/ 595423 h 659219"/>
                  <a:gd name="connsiteX8" fmla="*/ 148856 w 567216"/>
                  <a:gd name="connsiteY8" fmla="*/ 563526 h 659219"/>
                  <a:gd name="connsiteX9" fmla="*/ 191386 w 567216"/>
                  <a:gd name="connsiteY9" fmla="*/ 595423 h 659219"/>
                  <a:gd name="connsiteX10" fmla="*/ 223284 w 567216"/>
                  <a:gd name="connsiteY10" fmla="*/ 659219 h 659219"/>
                  <a:gd name="connsiteX11" fmla="*/ 244549 w 567216"/>
                  <a:gd name="connsiteY11" fmla="*/ 627321 h 659219"/>
                  <a:gd name="connsiteX12" fmla="*/ 255182 w 567216"/>
                  <a:gd name="connsiteY12" fmla="*/ 531628 h 659219"/>
                  <a:gd name="connsiteX13" fmla="*/ 329610 w 567216"/>
                  <a:gd name="connsiteY13" fmla="*/ 595423 h 659219"/>
                  <a:gd name="connsiteX14" fmla="*/ 361507 w 567216"/>
                  <a:gd name="connsiteY14" fmla="*/ 616689 h 659219"/>
                  <a:gd name="connsiteX15" fmla="*/ 329610 w 567216"/>
                  <a:gd name="connsiteY15" fmla="*/ 595423 h 659219"/>
                  <a:gd name="connsiteX16" fmla="*/ 350875 w 567216"/>
                  <a:gd name="connsiteY16" fmla="*/ 552893 h 659219"/>
                  <a:gd name="connsiteX17" fmla="*/ 414670 w 567216"/>
                  <a:gd name="connsiteY17" fmla="*/ 574158 h 659219"/>
                  <a:gd name="connsiteX18" fmla="*/ 446568 w 567216"/>
                  <a:gd name="connsiteY18" fmla="*/ 584791 h 659219"/>
                  <a:gd name="connsiteX19" fmla="*/ 563526 w 567216"/>
                  <a:gd name="connsiteY19" fmla="*/ 574158 h 659219"/>
                  <a:gd name="connsiteX20" fmla="*/ 499731 w 567216"/>
                  <a:gd name="connsiteY20" fmla="*/ 552893 h 659219"/>
                  <a:gd name="connsiteX21" fmla="*/ 382773 w 567216"/>
                  <a:gd name="connsiteY21" fmla="*/ 520996 h 659219"/>
                  <a:gd name="connsiteX22" fmla="*/ 350875 w 567216"/>
                  <a:gd name="connsiteY22" fmla="*/ 510363 h 659219"/>
                  <a:gd name="connsiteX23" fmla="*/ 329610 w 567216"/>
                  <a:gd name="connsiteY23" fmla="*/ 478465 h 659219"/>
                  <a:gd name="connsiteX24" fmla="*/ 318977 w 567216"/>
                  <a:gd name="connsiteY24" fmla="*/ 446568 h 659219"/>
                  <a:gd name="connsiteX25" fmla="*/ 308345 w 567216"/>
                  <a:gd name="connsiteY25" fmla="*/ 0 h 659219"/>
                  <a:gd name="connsiteX26" fmla="*/ 244549 w 567216"/>
                  <a:gd name="connsiteY26" fmla="*/ 21265 h 659219"/>
                  <a:gd name="connsiteX27" fmla="*/ 148856 w 567216"/>
                  <a:gd name="connsiteY27" fmla="*/ 0 h 65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7216" h="659219">
                    <a:moveTo>
                      <a:pt x="148856" y="0"/>
                    </a:moveTo>
                    <a:cubicBezTo>
                      <a:pt x="145312" y="177209"/>
                      <a:pt x="144908" y="354509"/>
                      <a:pt x="138224" y="531628"/>
                    </a:cubicBezTo>
                    <a:cubicBezTo>
                      <a:pt x="136418" y="579486"/>
                      <a:pt x="106393" y="570592"/>
                      <a:pt x="63796" y="584791"/>
                    </a:cubicBezTo>
                    <a:lnTo>
                      <a:pt x="31898" y="595423"/>
                    </a:lnTo>
                    <a:cubicBezTo>
                      <a:pt x="21265" y="602512"/>
                      <a:pt x="0" y="603910"/>
                      <a:pt x="0" y="616689"/>
                    </a:cubicBezTo>
                    <a:cubicBezTo>
                      <a:pt x="0" y="627897"/>
                      <a:pt x="20690" y="627321"/>
                      <a:pt x="31898" y="627321"/>
                    </a:cubicBezTo>
                    <a:cubicBezTo>
                      <a:pt x="53456" y="627321"/>
                      <a:pt x="74428" y="620233"/>
                      <a:pt x="95693" y="616689"/>
                    </a:cubicBezTo>
                    <a:cubicBezTo>
                      <a:pt x="106326" y="609600"/>
                      <a:pt x="118555" y="604459"/>
                      <a:pt x="127591" y="595423"/>
                    </a:cubicBezTo>
                    <a:cubicBezTo>
                      <a:pt x="136627" y="586387"/>
                      <a:pt x="136077" y="563526"/>
                      <a:pt x="148856" y="563526"/>
                    </a:cubicBezTo>
                    <a:cubicBezTo>
                      <a:pt x="166577" y="563526"/>
                      <a:pt x="177209" y="584791"/>
                      <a:pt x="191386" y="595423"/>
                    </a:cubicBezTo>
                    <a:cubicBezTo>
                      <a:pt x="194008" y="603288"/>
                      <a:pt x="209544" y="659219"/>
                      <a:pt x="223284" y="659219"/>
                    </a:cubicBezTo>
                    <a:cubicBezTo>
                      <a:pt x="236063" y="659219"/>
                      <a:pt x="237461" y="637954"/>
                      <a:pt x="244549" y="627321"/>
                    </a:cubicBezTo>
                    <a:cubicBezTo>
                      <a:pt x="248093" y="595423"/>
                      <a:pt x="234636" y="556283"/>
                      <a:pt x="255182" y="531628"/>
                    </a:cubicBezTo>
                    <a:cubicBezTo>
                      <a:pt x="261709" y="523796"/>
                      <a:pt x="325938" y="592363"/>
                      <a:pt x="329610" y="595423"/>
                    </a:cubicBezTo>
                    <a:cubicBezTo>
                      <a:pt x="339427" y="603604"/>
                      <a:pt x="372139" y="623778"/>
                      <a:pt x="361507" y="616689"/>
                    </a:cubicBezTo>
                    <a:lnTo>
                      <a:pt x="329610" y="595423"/>
                    </a:lnTo>
                    <a:cubicBezTo>
                      <a:pt x="321976" y="572522"/>
                      <a:pt x="301801" y="547441"/>
                      <a:pt x="350875" y="552893"/>
                    </a:cubicBezTo>
                    <a:cubicBezTo>
                      <a:pt x="373153" y="555368"/>
                      <a:pt x="393405" y="567070"/>
                      <a:pt x="414670" y="574158"/>
                    </a:cubicBezTo>
                    <a:lnTo>
                      <a:pt x="446568" y="584791"/>
                    </a:lnTo>
                    <a:cubicBezTo>
                      <a:pt x="485554" y="581247"/>
                      <a:pt x="529958" y="594299"/>
                      <a:pt x="563526" y="574158"/>
                    </a:cubicBezTo>
                    <a:cubicBezTo>
                      <a:pt x="582747" y="562625"/>
                      <a:pt x="521711" y="557289"/>
                      <a:pt x="499731" y="552893"/>
                    </a:cubicBezTo>
                    <a:cubicBezTo>
                      <a:pt x="424590" y="537866"/>
                      <a:pt x="463710" y="547975"/>
                      <a:pt x="382773" y="520996"/>
                    </a:cubicBezTo>
                    <a:lnTo>
                      <a:pt x="350875" y="510363"/>
                    </a:lnTo>
                    <a:cubicBezTo>
                      <a:pt x="343787" y="499730"/>
                      <a:pt x="335325" y="489895"/>
                      <a:pt x="329610" y="478465"/>
                    </a:cubicBezTo>
                    <a:cubicBezTo>
                      <a:pt x="324598" y="468441"/>
                      <a:pt x="319475" y="457764"/>
                      <a:pt x="318977" y="446568"/>
                    </a:cubicBezTo>
                    <a:cubicBezTo>
                      <a:pt x="312366" y="297817"/>
                      <a:pt x="311889" y="148856"/>
                      <a:pt x="308345" y="0"/>
                    </a:cubicBezTo>
                    <a:cubicBezTo>
                      <a:pt x="287080" y="7088"/>
                      <a:pt x="266739" y="24435"/>
                      <a:pt x="244549" y="21265"/>
                    </a:cubicBezTo>
                    <a:lnTo>
                      <a:pt x="148856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56DF4749-0522-4D86-AF91-143C577F2026}"/>
                  </a:ext>
                </a:extLst>
              </p:cNvPr>
              <p:cNvSpPr/>
              <p:nvPr/>
            </p:nvSpPr>
            <p:spPr>
              <a:xfrm>
                <a:off x="1104038" y="3726721"/>
                <a:ext cx="834558" cy="735066"/>
              </a:xfrm>
              <a:custGeom>
                <a:avLst/>
                <a:gdLst>
                  <a:gd name="connsiteX0" fmla="*/ 116958 w 1095154"/>
                  <a:gd name="connsiteY0" fmla="*/ 691116 h 988942"/>
                  <a:gd name="connsiteX1" fmla="*/ 85061 w 1095154"/>
                  <a:gd name="connsiteY1" fmla="*/ 637953 h 988942"/>
                  <a:gd name="connsiteX2" fmla="*/ 31898 w 1095154"/>
                  <a:gd name="connsiteY2" fmla="*/ 552893 h 988942"/>
                  <a:gd name="connsiteX3" fmla="*/ 0 w 1095154"/>
                  <a:gd name="connsiteY3" fmla="*/ 489097 h 988942"/>
                  <a:gd name="connsiteX4" fmla="*/ 10633 w 1095154"/>
                  <a:gd name="connsiteY4" fmla="*/ 404037 h 988942"/>
                  <a:gd name="connsiteX5" fmla="*/ 74428 w 1095154"/>
                  <a:gd name="connsiteY5" fmla="*/ 350874 h 988942"/>
                  <a:gd name="connsiteX6" fmla="*/ 127591 w 1095154"/>
                  <a:gd name="connsiteY6" fmla="*/ 361507 h 988942"/>
                  <a:gd name="connsiteX7" fmla="*/ 116958 w 1095154"/>
                  <a:gd name="connsiteY7" fmla="*/ 329609 h 988942"/>
                  <a:gd name="connsiteX8" fmla="*/ 95693 w 1095154"/>
                  <a:gd name="connsiteY8" fmla="*/ 212651 h 988942"/>
                  <a:gd name="connsiteX9" fmla="*/ 106326 w 1095154"/>
                  <a:gd name="connsiteY9" fmla="*/ 159488 h 988942"/>
                  <a:gd name="connsiteX10" fmla="*/ 170121 w 1095154"/>
                  <a:gd name="connsiteY10" fmla="*/ 116958 h 988942"/>
                  <a:gd name="connsiteX11" fmla="*/ 233917 w 1095154"/>
                  <a:gd name="connsiteY11" fmla="*/ 85060 h 988942"/>
                  <a:gd name="connsiteX12" fmla="*/ 276447 w 1095154"/>
                  <a:gd name="connsiteY12" fmla="*/ 95693 h 988942"/>
                  <a:gd name="connsiteX13" fmla="*/ 308345 w 1095154"/>
                  <a:gd name="connsiteY13" fmla="*/ 116958 h 988942"/>
                  <a:gd name="connsiteX14" fmla="*/ 361507 w 1095154"/>
                  <a:gd name="connsiteY14" fmla="*/ 106325 h 988942"/>
                  <a:gd name="connsiteX15" fmla="*/ 425303 w 1095154"/>
                  <a:gd name="connsiteY15" fmla="*/ 85060 h 988942"/>
                  <a:gd name="connsiteX16" fmla="*/ 510363 w 1095154"/>
                  <a:gd name="connsiteY16" fmla="*/ 42530 h 988942"/>
                  <a:gd name="connsiteX17" fmla="*/ 552893 w 1095154"/>
                  <a:gd name="connsiteY17" fmla="*/ 31897 h 988942"/>
                  <a:gd name="connsiteX18" fmla="*/ 584791 w 1095154"/>
                  <a:gd name="connsiteY18" fmla="*/ 21265 h 988942"/>
                  <a:gd name="connsiteX19" fmla="*/ 669852 w 1095154"/>
                  <a:gd name="connsiteY19" fmla="*/ 0 h 988942"/>
                  <a:gd name="connsiteX20" fmla="*/ 786810 w 1095154"/>
                  <a:gd name="connsiteY20" fmla="*/ 21265 h 988942"/>
                  <a:gd name="connsiteX21" fmla="*/ 861238 w 1095154"/>
                  <a:gd name="connsiteY21" fmla="*/ 138223 h 988942"/>
                  <a:gd name="connsiteX22" fmla="*/ 871870 w 1095154"/>
                  <a:gd name="connsiteY22" fmla="*/ 170121 h 988942"/>
                  <a:gd name="connsiteX23" fmla="*/ 967563 w 1095154"/>
                  <a:gd name="connsiteY23" fmla="*/ 212651 h 988942"/>
                  <a:gd name="connsiteX24" fmla="*/ 1010093 w 1095154"/>
                  <a:gd name="connsiteY24" fmla="*/ 287079 h 988942"/>
                  <a:gd name="connsiteX25" fmla="*/ 1020726 w 1095154"/>
                  <a:gd name="connsiteY25" fmla="*/ 318977 h 988942"/>
                  <a:gd name="connsiteX26" fmla="*/ 1010093 w 1095154"/>
                  <a:gd name="connsiteY26" fmla="*/ 404037 h 988942"/>
                  <a:gd name="connsiteX27" fmla="*/ 988828 w 1095154"/>
                  <a:gd name="connsiteY27" fmla="*/ 435935 h 988942"/>
                  <a:gd name="connsiteX28" fmla="*/ 1052624 w 1095154"/>
                  <a:gd name="connsiteY28" fmla="*/ 531628 h 988942"/>
                  <a:gd name="connsiteX29" fmla="*/ 1073889 w 1095154"/>
                  <a:gd name="connsiteY29" fmla="*/ 563525 h 988942"/>
                  <a:gd name="connsiteX30" fmla="*/ 1095154 w 1095154"/>
                  <a:gd name="connsiteY30" fmla="*/ 669851 h 988942"/>
                  <a:gd name="connsiteX31" fmla="*/ 1084521 w 1095154"/>
                  <a:gd name="connsiteY31" fmla="*/ 754911 h 988942"/>
                  <a:gd name="connsiteX32" fmla="*/ 1063256 w 1095154"/>
                  <a:gd name="connsiteY32" fmla="*/ 786809 h 988942"/>
                  <a:gd name="connsiteX33" fmla="*/ 999461 w 1095154"/>
                  <a:gd name="connsiteY33" fmla="*/ 850604 h 988942"/>
                  <a:gd name="connsiteX34" fmla="*/ 925033 w 1095154"/>
                  <a:gd name="connsiteY34" fmla="*/ 871870 h 988942"/>
                  <a:gd name="connsiteX35" fmla="*/ 829340 w 1095154"/>
                  <a:gd name="connsiteY35" fmla="*/ 861237 h 988942"/>
                  <a:gd name="connsiteX36" fmla="*/ 797442 w 1095154"/>
                  <a:gd name="connsiteY36" fmla="*/ 850604 h 988942"/>
                  <a:gd name="connsiteX37" fmla="*/ 765545 w 1095154"/>
                  <a:gd name="connsiteY37" fmla="*/ 861237 h 988942"/>
                  <a:gd name="connsiteX38" fmla="*/ 691117 w 1095154"/>
                  <a:gd name="connsiteY38" fmla="*/ 903767 h 988942"/>
                  <a:gd name="connsiteX39" fmla="*/ 595424 w 1095154"/>
                  <a:gd name="connsiteY39" fmla="*/ 946297 h 988942"/>
                  <a:gd name="connsiteX40" fmla="*/ 510363 w 1095154"/>
                  <a:gd name="connsiteY40" fmla="*/ 978195 h 988942"/>
                  <a:gd name="connsiteX41" fmla="*/ 265814 w 1095154"/>
                  <a:gd name="connsiteY41" fmla="*/ 925032 h 988942"/>
                  <a:gd name="connsiteX42" fmla="*/ 255182 w 1095154"/>
                  <a:gd name="connsiteY42" fmla="*/ 893135 h 988942"/>
                  <a:gd name="connsiteX43" fmla="*/ 265814 w 1095154"/>
                  <a:gd name="connsiteY43" fmla="*/ 818707 h 988942"/>
                  <a:gd name="connsiteX44" fmla="*/ 233917 w 1095154"/>
                  <a:gd name="connsiteY44" fmla="*/ 808074 h 988942"/>
                  <a:gd name="connsiteX45" fmla="*/ 148856 w 1095154"/>
                  <a:gd name="connsiteY45" fmla="*/ 786809 h 988942"/>
                  <a:gd name="connsiteX46" fmla="*/ 116958 w 1095154"/>
                  <a:gd name="connsiteY46" fmla="*/ 691116 h 98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95154" h="988942">
                    <a:moveTo>
                      <a:pt x="116958" y="691116"/>
                    </a:moveTo>
                    <a:cubicBezTo>
                      <a:pt x="106326" y="666307"/>
                      <a:pt x="96014" y="655478"/>
                      <a:pt x="85061" y="637953"/>
                    </a:cubicBezTo>
                    <a:cubicBezTo>
                      <a:pt x="63971" y="604209"/>
                      <a:pt x="51547" y="592191"/>
                      <a:pt x="31898" y="552893"/>
                    </a:cubicBezTo>
                    <a:cubicBezTo>
                      <a:pt x="-12125" y="464848"/>
                      <a:pt x="60945" y="580515"/>
                      <a:pt x="0" y="489097"/>
                    </a:cubicBezTo>
                    <a:cubicBezTo>
                      <a:pt x="3544" y="460744"/>
                      <a:pt x="868" y="430891"/>
                      <a:pt x="10633" y="404037"/>
                    </a:cubicBezTo>
                    <a:cubicBezTo>
                      <a:pt x="17182" y="386026"/>
                      <a:pt x="59240" y="361000"/>
                      <a:pt x="74428" y="350874"/>
                    </a:cubicBezTo>
                    <a:cubicBezTo>
                      <a:pt x="92149" y="354418"/>
                      <a:pt x="111427" y="369589"/>
                      <a:pt x="127591" y="361507"/>
                    </a:cubicBezTo>
                    <a:cubicBezTo>
                      <a:pt x="137616" y="356495"/>
                      <a:pt x="119156" y="340599"/>
                      <a:pt x="116958" y="329609"/>
                    </a:cubicBezTo>
                    <a:cubicBezTo>
                      <a:pt x="78864" y="139139"/>
                      <a:pt x="127212" y="338722"/>
                      <a:pt x="95693" y="212651"/>
                    </a:cubicBezTo>
                    <a:cubicBezTo>
                      <a:pt x="99237" y="194930"/>
                      <a:pt x="98244" y="175652"/>
                      <a:pt x="106326" y="159488"/>
                    </a:cubicBezTo>
                    <a:cubicBezTo>
                      <a:pt x="122256" y="127629"/>
                      <a:pt x="141767" y="126409"/>
                      <a:pt x="170121" y="116958"/>
                    </a:cubicBezTo>
                    <a:cubicBezTo>
                      <a:pt x="186248" y="106207"/>
                      <a:pt x="211908" y="85060"/>
                      <a:pt x="233917" y="85060"/>
                    </a:cubicBezTo>
                    <a:cubicBezTo>
                      <a:pt x="248530" y="85060"/>
                      <a:pt x="262270" y="92149"/>
                      <a:pt x="276447" y="95693"/>
                    </a:cubicBezTo>
                    <a:cubicBezTo>
                      <a:pt x="287080" y="102781"/>
                      <a:pt x="295665" y="115373"/>
                      <a:pt x="308345" y="116958"/>
                    </a:cubicBezTo>
                    <a:cubicBezTo>
                      <a:pt x="326277" y="119199"/>
                      <a:pt x="344072" y="111080"/>
                      <a:pt x="361507" y="106325"/>
                    </a:cubicBezTo>
                    <a:cubicBezTo>
                      <a:pt x="383133" y="100427"/>
                      <a:pt x="404700" y="93890"/>
                      <a:pt x="425303" y="85060"/>
                    </a:cubicBezTo>
                    <a:cubicBezTo>
                      <a:pt x="454440" y="72573"/>
                      <a:pt x="479610" y="50219"/>
                      <a:pt x="510363" y="42530"/>
                    </a:cubicBezTo>
                    <a:cubicBezTo>
                      <a:pt x="524540" y="38986"/>
                      <a:pt x="538842" y="35911"/>
                      <a:pt x="552893" y="31897"/>
                    </a:cubicBezTo>
                    <a:cubicBezTo>
                      <a:pt x="563670" y="28818"/>
                      <a:pt x="573918" y="23983"/>
                      <a:pt x="584791" y="21265"/>
                    </a:cubicBezTo>
                    <a:lnTo>
                      <a:pt x="669852" y="0"/>
                    </a:lnTo>
                    <a:cubicBezTo>
                      <a:pt x="708838" y="7088"/>
                      <a:pt x="752274" y="1838"/>
                      <a:pt x="786810" y="21265"/>
                    </a:cubicBezTo>
                    <a:cubicBezTo>
                      <a:pt x="807044" y="32647"/>
                      <a:pt x="848245" y="107906"/>
                      <a:pt x="861238" y="138223"/>
                    </a:cubicBezTo>
                    <a:cubicBezTo>
                      <a:pt x="865653" y="148525"/>
                      <a:pt x="864869" y="161369"/>
                      <a:pt x="871870" y="170121"/>
                    </a:cubicBezTo>
                    <a:cubicBezTo>
                      <a:pt x="890251" y="193097"/>
                      <a:pt x="948071" y="206154"/>
                      <a:pt x="967563" y="212651"/>
                    </a:cubicBezTo>
                    <a:cubicBezTo>
                      <a:pt x="988919" y="244686"/>
                      <a:pt x="993905" y="249307"/>
                      <a:pt x="1010093" y="287079"/>
                    </a:cubicBezTo>
                    <a:cubicBezTo>
                      <a:pt x="1014508" y="297381"/>
                      <a:pt x="1017182" y="308344"/>
                      <a:pt x="1020726" y="318977"/>
                    </a:cubicBezTo>
                    <a:cubicBezTo>
                      <a:pt x="1017182" y="347330"/>
                      <a:pt x="1017611" y="376470"/>
                      <a:pt x="1010093" y="404037"/>
                    </a:cubicBezTo>
                    <a:cubicBezTo>
                      <a:pt x="1006731" y="416366"/>
                      <a:pt x="988828" y="423156"/>
                      <a:pt x="988828" y="435935"/>
                    </a:cubicBezTo>
                    <a:cubicBezTo>
                      <a:pt x="988828" y="508792"/>
                      <a:pt x="1013403" y="492408"/>
                      <a:pt x="1052624" y="531628"/>
                    </a:cubicBezTo>
                    <a:cubicBezTo>
                      <a:pt x="1061660" y="540664"/>
                      <a:pt x="1066801" y="552893"/>
                      <a:pt x="1073889" y="563525"/>
                    </a:cubicBezTo>
                    <a:cubicBezTo>
                      <a:pt x="1080913" y="591624"/>
                      <a:pt x="1095154" y="643787"/>
                      <a:pt x="1095154" y="669851"/>
                    </a:cubicBezTo>
                    <a:cubicBezTo>
                      <a:pt x="1095154" y="698425"/>
                      <a:pt x="1092039" y="727344"/>
                      <a:pt x="1084521" y="754911"/>
                    </a:cubicBezTo>
                    <a:cubicBezTo>
                      <a:pt x="1081159" y="767240"/>
                      <a:pt x="1070684" y="776410"/>
                      <a:pt x="1063256" y="786809"/>
                    </a:cubicBezTo>
                    <a:cubicBezTo>
                      <a:pt x="1038601" y="821326"/>
                      <a:pt x="1035351" y="832659"/>
                      <a:pt x="999461" y="850604"/>
                    </a:cubicBezTo>
                    <a:cubicBezTo>
                      <a:pt x="984207" y="858231"/>
                      <a:pt x="938660" y="868463"/>
                      <a:pt x="925033" y="871870"/>
                    </a:cubicBezTo>
                    <a:cubicBezTo>
                      <a:pt x="893135" y="868326"/>
                      <a:pt x="860997" y="866513"/>
                      <a:pt x="829340" y="861237"/>
                    </a:cubicBezTo>
                    <a:cubicBezTo>
                      <a:pt x="818285" y="859394"/>
                      <a:pt x="808650" y="850604"/>
                      <a:pt x="797442" y="850604"/>
                    </a:cubicBezTo>
                    <a:cubicBezTo>
                      <a:pt x="786234" y="850604"/>
                      <a:pt x="775846" y="856822"/>
                      <a:pt x="765545" y="861237"/>
                    </a:cubicBezTo>
                    <a:cubicBezTo>
                      <a:pt x="692994" y="892330"/>
                      <a:pt x="751190" y="870393"/>
                      <a:pt x="691117" y="903767"/>
                    </a:cubicBezTo>
                    <a:cubicBezTo>
                      <a:pt x="613344" y="946974"/>
                      <a:pt x="651740" y="925178"/>
                      <a:pt x="595424" y="946297"/>
                    </a:cubicBezTo>
                    <a:cubicBezTo>
                      <a:pt x="493724" y="984435"/>
                      <a:pt x="582759" y="954065"/>
                      <a:pt x="510363" y="978195"/>
                    </a:cubicBezTo>
                    <a:cubicBezTo>
                      <a:pt x="308669" y="968591"/>
                      <a:pt x="312441" y="1033830"/>
                      <a:pt x="265814" y="925032"/>
                    </a:cubicBezTo>
                    <a:cubicBezTo>
                      <a:pt x="261399" y="914731"/>
                      <a:pt x="258726" y="903767"/>
                      <a:pt x="255182" y="893135"/>
                    </a:cubicBezTo>
                    <a:cubicBezTo>
                      <a:pt x="258726" y="868326"/>
                      <a:pt x="271892" y="843020"/>
                      <a:pt x="265814" y="818707"/>
                    </a:cubicBezTo>
                    <a:cubicBezTo>
                      <a:pt x="263096" y="807834"/>
                      <a:pt x="244790" y="810792"/>
                      <a:pt x="233917" y="808074"/>
                    </a:cubicBezTo>
                    <a:lnTo>
                      <a:pt x="148856" y="786809"/>
                    </a:lnTo>
                    <a:cubicBezTo>
                      <a:pt x="126470" y="719652"/>
                      <a:pt x="127590" y="715925"/>
                      <a:pt x="116958" y="69111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solidFill>
                  <a:srgbClr val="185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896795F-F592-49FB-B899-83B9DEDB8E2C}"/>
                  </a:ext>
                </a:extLst>
              </p:cNvPr>
              <p:cNvSpPr/>
              <p:nvPr/>
            </p:nvSpPr>
            <p:spPr>
              <a:xfrm>
                <a:off x="1305194" y="4357915"/>
                <a:ext cx="432245" cy="489988"/>
              </a:xfrm>
              <a:custGeom>
                <a:avLst/>
                <a:gdLst>
                  <a:gd name="connsiteX0" fmla="*/ 148856 w 567216"/>
                  <a:gd name="connsiteY0" fmla="*/ 0 h 659219"/>
                  <a:gd name="connsiteX1" fmla="*/ 138224 w 567216"/>
                  <a:gd name="connsiteY1" fmla="*/ 531628 h 659219"/>
                  <a:gd name="connsiteX2" fmla="*/ 63796 w 567216"/>
                  <a:gd name="connsiteY2" fmla="*/ 584791 h 659219"/>
                  <a:gd name="connsiteX3" fmla="*/ 31898 w 567216"/>
                  <a:gd name="connsiteY3" fmla="*/ 595423 h 659219"/>
                  <a:gd name="connsiteX4" fmla="*/ 0 w 567216"/>
                  <a:gd name="connsiteY4" fmla="*/ 616689 h 659219"/>
                  <a:gd name="connsiteX5" fmla="*/ 31898 w 567216"/>
                  <a:gd name="connsiteY5" fmla="*/ 627321 h 659219"/>
                  <a:gd name="connsiteX6" fmla="*/ 95693 w 567216"/>
                  <a:gd name="connsiteY6" fmla="*/ 616689 h 659219"/>
                  <a:gd name="connsiteX7" fmla="*/ 127591 w 567216"/>
                  <a:gd name="connsiteY7" fmla="*/ 595423 h 659219"/>
                  <a:gd name="connsiteX8" fmla="*/ 148856 w 567216"/>
                  <a:gd name="connsiteY8" fmla="*/ 563526 h 659219"/>
                  <a:gd name="connsiteX9" fmla="*/ 191386 w 567216"/>
                  <a:gd name="connsiteY9" fmla="*/ 595423 h 659219"/>
                  <a:gd name="connsiteX10" fmla="*/ 223284 w 567216"/>
                  <a:gd name="connsiteY10" fmla="*/ 659219 h 659219"/>
                  <a:gd name="connsiteX11" fmla="*/ 244549 w 567216"/>
                  <a:gd name="connsiteY11" fmla="*/ 627321 h 659219"/>
                  <a:gd name="connsiteX12" fmla="*/ 255182 w 567216"/>
                  <a:gd name="connsiteY12" fmla="*/ 531628 h 659219"/>
                  <a:gd name="connsiteX13" fmla="*/ 329610 w 567216"/>
                  <a:gd name="connsiteY13" fmla="*/ 595423 h 659219"/>
                  <a:gd name="connsiteX14" fmla="*/ 361507 w 567216"/>
                  <a:gd name="connsiteY14" fmla="*/ 616689 h 659219"/>
                  <a:gd name="connsiteX15" fmla="*/ 329610 w 567216"/>
                  <a:gd name="connsiteY15" fmla="*/ 595423 h 659219"/>
                  <a:gd name="connsiteX16" fmla="*/ 350875 w 567216"/>
                  <a:gd name="connsiteY16" fmla="*/ 552893 h 659219"/>
                  <a:gd name="connsiteX17" fmla="*/ 414670 w 567216"/>
                  <a:gd name="connsiteY17" fmla="*/ 574158 h 659219"/>
                  <a:gd name="connsiteX18" fmla="*/ 446568 w 567216"/>
                  <a:gd name="connsiteY18" fmla="*/ 584791 h 659219"/>
                  <a:gd name="connsiteX19" fmla="*/ 563526 w 567216"/>
                  <a:gd name="connsiteY19" fmla="*/ 574158 h 659219"/>
                  <a:gd name="connsiteX20" fmla="*/ 499731 w 567216"/>
                  <a:gd name="connsiteY20" fmla="*/ 552893 h 659219"/>
                  <a:gd name="connsiteX21" fmla="*/ 382773 w 567216"/>
                  <a:gd name="connsiteY21" fmla="*/ 520996 h 659219"/>
                  <a:gd name="connsiteX22" fmla="*/ 350875 w 567216"/>
                  <a:gd name="connsiteY22" fmla="*/ 510363 h 659219"/>
                  <a:gd name="connsiteX23" fmla="*/ 329610 w 567216"/>
                  <a:gd name="connsiteY23" fmla="*/ 478465 h 659219"/>
                  <a:gd name="connsiteX24" fmla="*/ 318977 w 567216"/>
                  <a:gd name="connsiteY24" fmla="*/ 446568 h 659219"/>
                  <a:gd name="connsiteX25" fmla="*/ 308345 w 567216"/>
                  <a:gd name="connsiteY25" fmla="*/ 0 h 659219"/>
                  <a:gd name="connsiteX26" fmla="*/ 244549 w 567216"/>
                  <a:gd name="connsiteY26" fmla="*/ 21265 h 659219"/>
                  <a:gd name="connsiteX27" fmla="*/ 148856 w 567216"/>
                  <a:gd name="connsiteY27" fmla="*/ 0 h 65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7216" h="659219">
                    <a:moveTo>
                      <a:pt x="148856" y="0"/>
                    </a:moveTo>
                    <a:cubicBezTo>
                      <a:pt x="145312" y="177209"/>
                      <a:pt x="144908" y="354509"/>
                      <a:pt x="138224" y="531628"/>
                    </a:cubicBezTo>
                    <a:cubicBezTo>
                      <a:pt x="136418" y="579486"/>
                      <a:pt x="106393" y="570592"/>
                      <a:pt x="63796" y="584791"/>
                    </a:cubicBezTo>
                    <a:lnTo>
                      <a:pt x="31898" y="595423"/>
                    </a:lnTo>
                    <a:cubicBezTo>
                      <a:pt x="21265" y="602512"/>
                      <a:pt x="0" y="603910"/>
                      <a:pt x="0" y="616689"/>
                    </a:cubicBezTo>
                    <a:cubicBezTo>
                      <a:pt x="0" y="627897"/>
                      <a:pt x="20690" y="627321"/>
                      <a:pt x="31898" y="627321"/>
                    </a:cubicBezTo>
                    <a:cubicBezTo>
                      <a:pt x="53456" y="627321"/>
                      <a:pt x="74428" y="620233"/>
                      <a:pt x="95693" y="616689"/>
                    </a:cubicBezTo>
                    <a:cubicBezTo>
                      <a:pt x="106326" y="609600"/>
                      <a:pt x="118555" y="604459"/>
                      <a:pt x="127591" y="595423"/>
                    </a:cubicBezTo>
                    <a:cubicBezTo>
                      <a:pt x="136627" y="586387"/>
                      <a:pt x="136077" y="563526"/>
                      <a:pt x="148856" y="563526"/>
                    </a:cubicBezTo>
                    <a:cubicBezTo>
                      <a:pt x="166577" y="563526"/>
                      <a:pt x="177209" y="584791"/>
                      <a:pt x="191386" y="595423"/>
                    </a:cubicBezTo>
                    <a:cubicBezTo>
                      <a:pt x="194008" y="603288"/>
                      <a:pt x="209544" y="659219"/>
                      <a:pt x="223284" y="659219"/>
                    </a:cubicBezTo>
                    <a:cubicBezTo>
                      <a:pt x="236063" y="659219"/>
                      <a:pt x="237461" y="637954"/>
                      <a:pt x="244549" y="627321"/>
                    </a:cubicBezTo>
                    <a:cubicBezTo>
                      <a:pt x="248093" y="595423"/>
                      <a:pt x="234636" y="556283"/>
                      <a:pt x="255182" y="531628"/>
                    </a:cubicBezTo>
                    <a:cubicBezTo>
                      <a:pt x="261709" y="523796"/>
                      <a:pt x="325938" y="592363"/>
                      <a:pt x="329610" y="595423"/>
                    </a:cubicBezTo>
                    <a:cubicBezTo>
                      <a:pt x="339427" y="603604"/>
                      <a:pt x="372139" y="623778"/>
                      <a:pt x="361507" y="616689"/>
                    </a:cubicBezTo>
                    <a:lnTo>
                      <a:pt x="329610" y="595423"/>
                    </a:lnTo>
                    <a:cubicBezTo>
                      <a:pt x="321976" y="572522"/>
                      <a:pt x="301801" y="547441"/>
                      <a:pt x="350875" y="552893"/>
                    </a:cubicBezTo>
                    <a:cubicBezTo>
                      <a:pt x="373153" y="555368"/>
                      <a:pt x="393405" y="567070"/>
                      <a:pt x="414670" y="574158"/>
                    </a:cubicBezTo>
                    <a:lnTo>
                      <a:pt x="446568" y="584791"/>
                    </a:lnTo>
                    <a:cubicBezTo>
                      <a:pt x="485554" y="581247"/>
                      <a:pt x="529958" y="594299"/>
                      <a:pt x="563526" y="574158"/>
                    </a:cubicBezTo>
                    <a:cubicBezTo>
                      <a:pt x="582747" y="562625"/>
                      <a:pt x="521711" y="557289"/>
                      <a:pt x="499731" y="552893"/>
                    </a:cubicBezTo>
                    <a:cubicBezTo>
                      <a:pt x="424590" y="537866"/>
                      <a:pt x="463710" y="547975"/>
                      <a:pt x="382773" y="520996"/>
                    </a:cubicBezTo>
                    <a:lnTo>
                      <a:pt x="350875" y="510363"/>
                    </a:lnTo>
                    <a:cubicBezTo>
                      <a:pt x="343787" y="499730"/>
                      <a:pt x="335325" y="489895"/>
                      <a:pt x="329610" y="478465"/>
                    </a:cubicBezTo>
                    <a:cubicBezTo>
                      <a:pt x="324598" y="468441"/>
                      <a:pt x="319475" y="457764"/>
                      <a:pt x="318977" y="446568"/>
                    </a:cubicBezTo>
                    <a:cubicBezTo>
                      <a:pt x="312366" y="297817"/>
                      <a:pt x="311889" y="148856"/>
                      <a:pt x="308345" y="0"/>
                    </a:cubicBezTo>
                    <a:cubicBezTo>
                      <a:pt x="287080" y="7088"/>
                      <a:pt x="266739" y="24435"/>
                      <a:pt x="244549" y="21265"/>
                    </a:cubicBezTo>
                    <a:lnTo>
                      <a:pt x="148856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B01BB26-8928-4AAB-A31F-629DBFD543CC}"/>
                </a:ext>
              </a:extLst>
            </p:cNvPr>
            <p:cNvGrpSpPr/>
            <p:nvPr/>
          </p:nvGrpSpPr>
          <p:grpSpPr>
            <a:xfrm flipH="1">
              <a:off x="5425192" y="3191846"/>
              <a:ext cx="1956415" cy="1690033"/>
              <a:chOff x="5425192" y="3191846"/>
              <a:chExt cx="1956415" cy="1690033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D5040409-1DF6-4A30-8802-2DEDE45F1F26}"/>
                  </a:ext>
                </a:extLst>
              </p:cNvPr>
              <p:cNvSpPr/>
              <p:nvPr/>
            </p:nvSpPr>
            <p:spPr>
              <a:xfrm>
                <a:off x="5756549" y="3191846"/>
                <a:ext cx="1095154" cy="988942"/>
              </a:xfrm>
              <a:custGeom>
                <a:avLst/>
                <a:gdLst>
                  <a:gd name="connsiteX0" fmla="*/ 116958 w 1095154"/>
                  <a:gd name="connsiteY0" fmla="*/ 691116 h 988942"/>
                  <a:gd name="connsiteX1" fmla="*/ 85061 w 1095154"/>
                  <a:gd name="connsiteY1" fmla="*/ 637953 h 988942"/>
                  <a:gd name="connsiteX2" fmla="*/ 31898 w 1095154"/>
                  <a:gd name="connsiteY2" fmla="*/ 552893 h 988942"/>
                  <a:gd name="connsiteX3" fmla="*/ 0 w 1095154"/>
                  <a:gd name="connsiteY3" fmla="*/ 489097 h 988942"/>
                  <a:gd name="connsiteX4" fmla="*/ 10633 w 1095154"/>
                  <a:gd name="connsiteY4" fmla="*/ 404037 h 988942"/>
                  <a:gd name="connsiteX5" fmla="*/ 74428 w 1095154"/>
                  <a:gd name="connsiteY5" fmla="*/ 350874 h 988942"/>
                  <a:gd name="connsiteX6" fmla="*/ 127591 w 1095154"/>
                  <a:gd name="connsiteY6" fmla="*/ 361507 h 988942"/>
                  <a:gd name="connsiteX7" fmla="*/ 116958 w 1095154"/>
                  <a:gd name="connsiteY7" fmla="*/ 329609 h 988942"/>
                  <a:gd name="connsiteX8" fmla="*/ 95693 w 1095154"/>
                  <a:gd name="connsiteY8" fmla="*/ 212651 h 988942"/>
                  <a:gd name="connsiteX9" fmla="*/ 106326 w 1095154"/>
                  <a:gd name="connsiteY9" fmla="*/ 159488 h 988942"/>
                  <a:gd name="connsiteX10" fmla="*/ 170121 w 1095154"/>
                  <a:gd name="connsiteY10" fmla="*/ 116958 h 988942"/>
                  <a:gd name="connsiteX11" fmla="*/ 233917 w 1095154"/>
                  <a:gd name="connsiteY11" fmla="*/ 85060 h 988942"/>
                  <a:gd name="connsiteX12" fmla="*/ 276447 w 1095154"/>
                  <a:gd name="connsiteY12" fmla="*/ 95693 h 988942"/>
                  <a:gd name="connsiteX13" fmla="*/ 308345 w 1095154"/>
                  <a:gd name="connsiteY13" fmla="*/ 116958 h 988942"/>
                  <a:gd name="connsiteX14" fmla="*/ 361507 w 1095154"/>
                  <a:gd name="connsiteY14" fmla="*/ 106325 h 988942"/>
                  <a:gd name="connsiteX15" fmla="*/ 425303 w 1095154"/>
                  <a:gd name="connsiteY15" fmla="*/ 85060 h 988942"/>
                  <a:gd name="connsiteX16" fmla="*/ 510363 w 1095154"/>
                  <a:gd name="connsiteY16" fmla="*/ 42530 h 988942"/>
                  <a:gd name="connsiteX17" fmla="*/ 552893 w 1095154"/>
                  <a:gd name="connsiteY17" fmla="*/ 31897 h 988942"/>
                  <a:gd name="connsiteX18" fmla="*/ 584791 w 1095154"/>
                  <a:gd name="connsiteY18" fmla="*/ 21265 h 988942"/>
                  <a:gd name="connsiteX19" fmla="*/ 669852 w 1095154"/>
                  <a:gd name="connsiteY19" fmla="*/ 0 h 988942"/>
                  <a:gd name="connsiteX20" fmla="*/ 786810 w 1095154"/>
                  <a:gd name="connsiteY20" fmla="*/ 21265 h 988942"/>
                  <a:gd name="connsiteX21" fmla="*/ 861238 w 1095154"/>
                  <a:gd name="connsiteY21" fmla="*/ 138223 h 988942"/>
                  <a:gd name="connsiteX22" fmla="*/ 871870 w 1095154"/>
                  <a:gd name="connsiteY22" fmla="*/ 170121 h 988942"/>
                  <a:gd name="connsiteX23" fmla="*/ 967563 w 1095154"/>
                  <a:gd name="connsiteY23" fmla="*/ 212651 h 988942"/>
                  <a:gd name="connsiteX24" fmla="*/ 1010093 w 1095154"/>
                  <a:gd name="connsiteY24" fmla="*/ 287079 h 988942"/>
                  <a:gd name="connsiteX25" fmla="*/ 1020726 w 1095154"/>
                  <a:gd name="connsiteY25" fmla="*/ 318977 h 988942"/>
                  <a:gd name="connsiteX26" fmla="*/ 1010093 w 1095154"/>
                  <a:gd name="connsiteY26" fmla="*/ 404037 h 988942"/>
                  <a:gd name="connsiteX27" fmla="*/ 988828 w 1095154"/>
                  <a:gd name="connsiteY27" fmla="*/ 435935 h 988942"/>
                  <a:gd name="connsiteX28" fmla="*/ 1052624 w 1095154"/>
                  <a:gd name="connsiteY28" fmla="*/ 531628 h 988942"/>
                  <a:gd name="connsiteX29" fmla="*/ 1073889 w 1095154"/>
                  <a:gd name="connsiteY29" fmla="*/ 563525 h 988942"/>
                  <a:gd name="connsiteX30" fmla="*/ 1095154 w 1095154"/>
                  <a:gd name="connsiteY30" fmla="*/ 669851 h 988942"/>
                  <a:gd name="connsiteX31" fmla="*/ 1084521 w 1095154"/>
                  <a:gd name="connsiteY31" fmla="*/ 754911 h 988942"/>
                  <a:gd name="connsiteX32" fmla="*/ 1063256 w 1095154"/>
                  <a:gd name="connsiteY32" fmla="*/ 786809 h 988942"/>
                  <a:gd name="connsiteX33" fmla="*/ 999461 w 1095154"/>
                  <a:gd name="connsiteY33" fmla="*/ 850604 h 988942"/>
                  <a:gd name="connsiteX34" fmla="*/ 925033 w 1095154"/>
                  <a:gd name="connsiteY34" fmla="*/ 871870 h 988942"/>
                  <a:gd name="connsiteX35" fmla="*/ 829340 w 1095154"/>
                  <a:gd name="connsiteY35" fmla="*/ 861237 h 988942"/>
                  <a:gd name="connsiteX36" fmla="*/ 797442 w 1095154"/>
                  <a:gd name="connsiteY36" fmla="*/ 850604 h 988942"/>
                  <a:gd name="connsiteX37" fmla="*/ 765545 w 1095154"/>
                  <a:gd name="connsiteY37" fmla="*/ 861237 h 988942"/>
                  <a:gd name="connsiteX38" fmla="*/ 691117 w 1095154"/>
                  <a:gd name="connsiteY38" fmla="*/ 903767 h 988942"/>
                  <a:gd name="connsiteX39" fmla="*/ 595424 w 1095154"/>
                  <a:gd name="connsiteY39" fmla="*/ 946297 h 988942"/>
                  <a:gd name="connsiteX40" fmla="*/ 510363 w 1095154"/>
                  <a:gd name="connsiteY40" fmla="*/ 978195 h 988942"/>
                  <a:gd name="connsiteX41" fmla="*/ 265814 w 1095154"/>
                  <a:gd name="connsiteY41" fmla="*/ 925032 h 988942"/>
                  <a:gd name="connsiteX42" fmla="*/ 255182 w 1095154"/>
                  <a:gd name="connsiteY42" fmla="*/ 893135 h 988942"/>
                  <a:gd name="connsiteX43" fmla="*/ 265814 w 1095154"/>
                  <a:gd name="connsiteY43" fmla="*/ 818707 h 988942"/>
                  <a:gd name="connsiteX44" fmla="*/ 233917 w 1095154"/>
                  <a:gd name="connsiteY44" fmla="*/ 808074 h 988942"/>
                  <a:gd name="connsiteX45" fmla="*/ 148856 w 1095154"/>
                  <a:gd name="connsiteY45" fmla="*/ 786809 h 988942"/>
                  <a:gd name="connsiteX46" fmla="*/ 116958 w 1095154"/>
                  <a:gd name="connsiteY46" fmla="*/ 691116 h 98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95154" h="988942">
                    <a:moveTo>
                      <a:pt x="116958" y="691116"/>
                    </a:moveTo>
                    <a:cubicBezTo>
                      <a:pt x="106326" y="666307"/>
                      <a:pt x="96014" y="655478"/>
                      <a:pt x="85061" y="637953"/>
                    </a:cubicBezTo>
                    <a:cubicBezTo>
                      <a:pt x="63971" y="604209"/>
                      <a:pt x="51547" y="592191"/>
                      <a:pt x="31898" y="552893"/>
                    </a:cubicBezTo>
                    <a:cubicBezTo>
                      <a:pt x="-12125" y="464848"/>
                      <a:pt x="60945" y="580515"/>
                      <a:pt x="0" y="489097"/>
                    </a:cubicBezTo>
                    <a:cubicBezTo>
                      <a:pt x="3544" y="460744"/>
                      <a:pt x="868" y="430891"/>
                      <a:pt x="10633" y="404037"/>
                    </a:cubicBezTo>
                    <a:cubicBezTo>
                      <a:pt x="17182" y="386026"/>
                      <a:pt x="59240" y="361000"/>
                      <a:pt x="74428" y="350874"/>
                    </a:cubicBezTo>
                    <a:cubicBezTo>
                      <a:pt x="92149" y="354418"/>
                      <a:pt x="111427" y="369589"/>
                      <a:pt x="127591" y="361507"/>
                    </a:cubicBezTo>
                    <a:cubicBezTo>
                      <a:pt x="137616" y="356495"/>
                      <a:pt x="119156" y="340599"/>
                      <a:pt x="116958" y="329609"/>
                    </a:cubicBezTo>
                    <a:cubicBezTo>
                      <a:pt x="78864" y="139139"/>
                      <a:pt x="127212" y="338722"/>
                      <a:pt x="95693" y="212651"/>
                    </a:cubicBezTo>
                    <a:cubicBezTo>
                      <a:pt x="99237" y="194930"/>
                      <a:pt x="98244" y="175652"/>
                      <a:pt x="106326" y="159488"/>
                    </a:cubicBezTo>
                    <a:cubicBezTo>
                      <a:pt x="122256" y="127629"/>
                      <a:pt x="141767" y="126409"/>
                      <a:pt x="170121" y="116958"/>
                    </a:cubicBezTo>
                    <a:cubicBezTo>
                      <a:pt x="186248" y="106207"/>
                      <a:pt x="211908" y="85060"/>
                      <a:pt x="233917" y="85060"/>
                    </a:cubicBezTo>
                    <a:cubicBezTo>
                      <a:pt x="248530" y="85060"/>
                      <a:pt x="262270" y="92149"/>
                      <a:pt x="276447" y="95693"/>
                    </a:cubicBezTo>
                    <a:cubicBezTo>
                      <a:pt x="287080" y="102781"/>
                      <a:pt x="295665" y="115373"/>
                      <a:pt x="308345" y="116958"/>
                    </a:cubicBezTo>
                    <a:cubicBezTo>
                      <a:pt x="326277" y="119199"/>
                      <a:pt x="344072" y="111080"/>
                      <a:pt x="361507" y="106325"/>
                    </a:cubicBezTo>
                    <a:cubicBezTo>
                      <a:pt x="383133" y="100427"/>
                      <a:pt x="404700" y="93890"/>
                      <a:pt x="425303" y="85060"/>
                    </a:cubicBezTo>
                    <a:cubicBezTo>
                      <a:pt x="454440" y="72573"/>
                      <a:pt x="479610" y="50219"/>
                      <a:pt x="510363" y="42530"/>
                    </a:cubicBezTo>
                    <a:cubicBezTo>
                      <a:pt x="524540" y="38986"/>
                      <a:pt x="538842" y="35911"/>
                      <a:pt x="552893" y="31897"/>
                    </a:cubicBezTo>
                    <a:cubicBezTo>
                      <a:pt x="563670" y="28818"/>
                      <a:pt x="573918" y="23983"/>
                      <a:pt x="584791" y="21265"/>
                    </a:cubicBezTo>
                    <a:lnTo>
                      <a:pt x="669852" y="0"/>
                    </a:lnTo>
                    <a:cubicBezTo>
                      <a:pt x="708838" y="7088"/>
                      <a:pt x="752274" y="1838"/>
                      <a:pt x="786810" y="21265"/>
                    </a:cubicBezTo>
                    <a:cubicBezTo>
                      <a:pt x="807044" y="32647"/>
                      <a:pt x="848245" y="107906"/>
                      <a:pt x="861238" y="138223"/>
                    </a:cubicBezTo>
                    <a:cubicBezTo>
                      <a:pt x="865653" y="148525"/>
                      <a:pt x="864869" y="161369"/>
                      <a:pt x="871870" y="170121"/>
                    </a:cubicBezTo>
                    <a:cubicBezTo>
                      <a:pt x="890251" y="193097"/>
                      <a:pt x="948071" y="206154"/>
                      <a:pt x="967563" y="212651"/>
                    </a:cubicBezTo>
                    <a:cubicBezTo>
                      <a:pt x="988919" y="244686"/>
                      <a:pt x="993905" y="249307"/>
                      <a:pt x="1010093" y="287079"/>
                    </a:cubicBezTo>
                    <a:cubicBezTo>
                      <a:pt x="1014508" y="297381"/>
                      <a:pt x="1017182" y="308344"/>
                      <a:pt x="1020726" y="318977"/>
                    </a:cubicBezTo>
                    <a:cubicBezTo>
                      <a:pt x="1017182" y="347330"/>
                      <a:pt x="1017611" y="376470"/>
                      <a:pt x="1010093" y="404037"/>
                    </a:cubicBezTo>
                    <a:cubicBezTo>
                      <a:pt x="1006731" y="416366"/>
                      <a:pt x="988828" y="423156"/>
                      <a:pt x="988828" y="435935"/>
                    </a:cubicBezTo>
                    <a:cubicBezTo>
                      <a:pt x="988828" y="508792"/>
                      <a:pt x="1013403" y="492408"/>
                      <a:pt x="1052624" y="531628"/>
                    </a:cubicBezTo>
                    <a:cubicBezTo>
                      <a:pt x="1061660" y="540664"/>
                      <a:pt x="1066801" y="552893"/>
                      <a:pt x="1073889" y="563525"/>
                    </a:cubicBezTo>
                    <a:cubicBezTo>
                      <a:pt x="1080913" y="591624"/>
                      <a:pt x="1095154" y="643787"/>
                      <a:pt x="1095154" y="669851"/>
                    </a:cubicBezTo>
                    <a:cubicBezTo>
                      <a:pt x="1095154" y="698425"/>
                      <a:pt x="1092039" y="727344"/>
                      <a:pt x="1084521" y="754911"/>
                    </a:cubicBezTo>
                    <a:cubicBezTo>
                      <a:pt x="1081159" y="767240"/>
                      <a:pt x="1070684" y="776410"/>
                      <a:pt x="1063256" y="786809"/>
                    </a:cubicBezTo>
                    <a:cubicBezTo>
                      <a:pt x="1038601" y="821326"/>
                      <a:pt x="1035351" y="832659"/>
                      <a:pt x="999461" y="850604"/>
                    </a:cubicBezTo>
                    <a:cubicBezTo>
                      <a:pt x="984207" y="858231"/>
                      <a:pt x="938660" y="868463"/>
                      <a:pt x="925033" y="871870"/>
                    </a:cubicBezTo>
                    <a:cubicBezTo>
                      <a:pt x="893135" y="868326"/>
                      <a:pt x="860997" y="866513"/>
                      <a:pt x="829340" y="861237"/>
                    </a:cubicBezTo>
                    <a:cubicBezTo>
                      <a:pt x="818285" y="859394"/>
                      <a:pt x="808650" y="850604"/>
                      <a:pt x="797442" y="850604"/>
                    </a:cubicBezTo>
                    <a:cubicBezTo>
                      <a:pt x="786234" y="850604"/>
                      <a:pt x="775846" y="856822"/>
                      <a:pt x="765545" y="861237"/>
                    </a:cubicBezTo>
                    <a:cubicBezTo>
                      <a:pt x="692994" y="892330"/>
                      <a:pt x="751190" y="870393"/>
                      <a:pt x="691117" y="903767"/>
                    </a:cubicBezTo>
                    <a:cubicBezTo>
                      <a:pt x="613344" y="946974"/>
                      <a:pt x="651740" y="925178"/>
                      <a:pt x="595424" y="946297"/>
                    </a:cubicBezTo>
                    <a:cubicBezTo>
                      <a:pt x="493724" y="984435"/>
                      <a:pt x="582759" y="954065"/>
                      <a:pt x="510363" y="978195"/>
                    </a:cubicBezTo>
                    <a:cubicBezTo>
                      <a:pt x="308669" y="968591"/>
                      <a:pt x="312441" y="1033830"/>
                      <a:pt x="265814" y="925032"/>
                    </a:cubicBezTo>
                    <a:cubicBezTo>
                      <a:pt x="261399" y="914731"/>
                      <a:pt x="258726" y="903767"/>
                      <a:pt x="255182" y="893135"/>
                    </a:cubicBezTo>
                    <a:cubicBezTo>
                      <a:pt x="258726" y="868326"/>
                      <a:pt x="271892" y="843020"/>
                      <a:pt x="265814" y="818707"/>
                    </a:cubicBezTo>
                    <a:cubicBezTo>
                      <a:pt x="263096" y="807834"/>
                      <a:pt x="244790" y="810792"/>
                      <a:pt x="233917" y="808074"/>
                    </a:cubicBezTo>
                    <a:lnTo>
                      <a:pt x="148856" y="786809"/>
                    </a:lnTo>
                    <a:cubicBezTo>
                      <a:pt x="126470" y="719652"/>
                      <a:pt x="127590" y="715925"/>
                      <a:pt x="116958" y="69111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solidFill>
                  <a:srgbClr val="185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FFA993C-88D4-4686-B20E-056EF223ABB2}"/>
                  </a:ext>
                </a:extLst>
              </p:cNvPr>
              <p:cNvSpPr/>
              <p:nvPr/>
            </p:nvSpPr>
            <p:spPr>
              <a:xfrm>
                <a:off x="6043628" y="4095613"/>
                <a:ext cx="567216" cy="659219"/>
              </a:xfrm>
              <a:custGeom>
                <a:avLst/>
                <a:gdLst>
                  <a:gd name="connsiteX0" fmla="*/ 148856 w 567216"/>
                  <a:gd name="connsiteY0" fmla="*/ 0 h 659219"/>
                  <a:gd name="connsiteX1" fmla="*/ 138224 w 567216"/>
                  <a:gd name="connsiteY1" fmla="*/ 531628 h 659219"/>
                  <a:gd name="connsiteX2" fmla="*/ 63796 w 567216"/>
                  <a:gd name="connsiteY2" fmla="*/ 584791 h 659219"/>
                  <a:gd name="connsiteX3" fmla="*/ 31898 w 567216"/>
                  <a:gd name="connsiteY3" fmla="*/ 595423 h 659219"/>
                  <a:gd name="connsiteX4" fmla="*/ 0 w 567216"/>
                  <a:gd name="connsiteY4" fmla="*/ 616689 h 659219"/>
                  <a:gd name="connsiteX5" fmla="*/ 31898 w 567216"/>
                  <a:gd name="connsiteY5" fmla="*/ 627321 h 659219"/>
                  <a:gd name="connsiteX6" fmla="*/ 95693 w 567216"/>
                  <a:gd name="connsiteY6" fmla="*/ 616689 h 659219"/>
                  <a:gd name="connsiteX7" fmla="*/ 127591 w 567216"/>
                  <a:gd name="connsiteY7" fmla="*/ 595423 h 659219"/>
                  <a:gd name="connsiteX8" fmla="*/ 148856 w 567216"/>
                  <a:gd name="connsiteY8" fmla="*/ 563526 h 659219"/>
                  <a:gd name="connsiteX9" fmla="*/ 191386 w 567216"/>
                  <a:gd name="connsiteY9" fmla="*/ 595423 h 659219"/>
                  <a:gd name="connsiteX10" fmla="*/ 223284 w 567216"/>
                  <a:gd name="connsiteY10" fmla="*/ 659219 h 659219"/>
                  <a:gd name="connsiteX11" fmla="*/ 244549 w 567216"/>
                  <a:gd name="connsiteY11" fmla="*/ 627321 h 659219"/>
                  <a:gd name="connsiteX12" fmla="*/ 255182 w 567216"/>
                  <a:gd name="connsiteY12" fmla="*/ 531628 h 659219"/>
                  <a:gd name="connsiteX13" fmla="*/ 329610 w 567216"/>
                  <a:gd name="connsiteY13" fmla="*/ 595423 h 659219"/>
                  <a:gd name="connsiteX14" fmla="*/ 361507 w 567216"/>
                  <a:gd name="connsiteY14" fmla="*/ 616689 h 659219"/>
                  <a:gd name="connsiteX15" fmla="*/ 329610 w 567216"/>
                  <a:gd name="connsiteY15" fmla="*/ 595423 h 659219"/>
                  <a:gd name="connsiteX16" fmla="*/ 350875 w 567216"/>
                  <a:gd name="connsiteY16" fmla="*/ 552893 h 659219"/>
                  <a:gd name="connsiteX17" fmla="*/ 414670 w 567216"/>
                  <a:gd name="connsiteY17" fmla="*/ 574158 h 659219"/>
                  <a:gd name="connsiteX18" fmla="*/ 446568 w 567216"/>
                  <a:gd name="connsiteY18" fmla="*/ 584791 h 659219"/>
                  <a:gd name="connsiteX19" fmla="*/ 563526 w 567216"/>
                  <a:gd name="connsiteY19" fmla="*/ 574158 h 659219"/>
                  <a:gd name="connsiteX20" fmla="*/ 499731 w 567216"/>
                  <a:gd name="connsiteY20" fmla="*/ 552893 h 659219"/>
                  <a:gd name="connsiteX21" fmla="*/ 382773 w 567216"/>
                  <a:gd name="connsiteY21" fmla="*/ 520996 h 659219"/>
                  <a:gd name="connsiteX22" fmla="*/ 350875 w 567216"/>
                  <a:gd name="connsiteY22" fmla="*/ 510363 h 659219"/>
                  <a:gd name="connsiteX23" fmla="*/ 329610 w 567216"/>
                  <a:gd name="connsiteY23" fmla="*/ 478465 h 659219"/>
                  <a:gd name="connsiteX24" fmla="*/ 318977 w 567216"/>
                  <a:gd name="connsiteY24" fmla="*/ 446568 h 659219"/>
                  <a:gd name="connsiteX25" fmla="*/ 308345 w 567216"/>
                  <a:gd name="connsiteY25" fmla="*/ 0 h 659219"/>
                  <a:gd name="connsiteX26" fmla="*/ 244549 w 567216"/>
                  <a:gd name="connsiteY26" fmla="*/ 21265 h 659219"/>
                  <a:gd name="connsiteX27" fmla="*/ 148856 w 567216"/>
                  <a:gd name="connsiteY27" fmla="*/ 0 h 65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7216" h="659219">
                    <a:moveTo>
                      <a:pt x="148856" y="0"/>
                    </a:moveTo>
                    <a:cubicBezTo>
                      <a:pt x="145312" y="177209"/>
                      <a:pt x="144908" y="354509"/>
                      <a:pt x="138224" y="531628"/>
                    </a:cubicBezTo>
                    <a:cubicBezTo>
                      <a:pt x="136418" y="579486"/>
                      <a:pt x="106393" y="570592"/>
                      <a:pt x="63796" y="584791"/>
                    </a:cubicBezTo>
                    <a:lnTo>
                      <a:pt x="31898" y="595423"/>
                    </a:lnTo>
                    <a:cubicBezTo>
                      <a:pt x="21265" y="602512"/>
                      <a:pt x="0" y="603910"/>
                      <a:pt x="0" y="616689"/>
                    </a:cubicBezTo>
                    <a:cubicBezTo>
                      <a:pt x="0" y="627897"/>
                      <a:pt x="20690" y="627321"/>
                      <a:pt x="31898" y="627321"/>
                    </a:cubicBezTo>
                    <a:cubicBezTo>
                      <a:pt x="53456" y="627321"/>
                      <a:pt x="74428" y="620233"/>
                      <a:pt x="95693" y="616689"/>
                    </a:cubicBezTo>
                    <a:cubicBezTo>
                      <a:pt x="106326" y="609600"/>
                      <a:pt x="118555" y="604459"/>
                      <a:pt x="127591" y="595423"/>
                    </a:cubicBezTo>
                    <a:cubicBezTo>
                      <a:pt x="136627" y="586387"/>
                      <a:pt x="136077" y="563526"/>
                      <a:pt x="148856" y="563526"/>
                    </a:cubicBezTo>
                    <a:cubicBezTo>
                      <a:pt x="166577" y="563526"/>
                      <a:pt x="177209" y="584791"/>
                      <a:pt x="191386" y="595423"/>
                    </a:cubicBezTo>
                    <a:cubicBezTo>
                      <a:pt x="194008" y="603288"/>
                      <a:pt x="209544" y="659219"/>
                      <a:pt x="223284" y="659219"/>
                    </a:cubicBezTo>
                    <a:cubicBezTo>
                      <a:pt x="236063" y="659219"/>
                      <a:pt x="237461" y="637954"/>
                      <a:pt x="244549" y="627321"/>
                    </a:cubicBezTo>
                    <a:cubicBezTo>
                      <a:pt x="248093" y="595423"/>
                      <a:pt x="234636" y="556283"/>
                      <a:pt x="255182" y="531628"/>
                    </a:cubicBezTo>
                    <a:cubicBezTo>
                      <a:pt x="261709" y="523796"/>
                      <a:pt x="325938" y="592363"/>
                      <a:pt x="329610" y="595423"/>
                    </a:cubicBezTo>
                    <a:cubicBezTo>
                      <a:pt x="339427" y="603604"/>
                      <a:pt x="372139" y="623778"/>
                      <a:pt x="361507" y="616689"/>
                    </a:cubicBezTo>
                    <a:lnTo>
                      <a:pt x="329610" y="595423"/>
                    </a:lnTo>
                    <a:cubicBezTo>
                      <a:pt x="321976" y="572522"/>
                      <a:pt x="301801" y="547441"/>
                      <a:pt x="350875" y="552893"/>
                    </a:cubicBezTo>
                    <a:cubicBezTo>
                      <a:pt x="373153" y="555368"/>
                      <a:pt x="393405" y="567070"/>
                      <a:pt x="414670" y="574158"/>
                    </a:cubicBezTo>
                    <a:lnTo>
                      <a:pt x="446568" y="584791"/>
                    </a:lnTo>
                    <a:cubicBezTo>
                      <a:pt x="485554" y="581247"/>
                      <a:pt x="529958" y="594299"/>
                      <a:pt x="563526" y="574158"/>
                    </a:cubicBezTo>
                    <a:cubicBezTo>
                      <a:pt x="582747" y="562625"/>
                      <a:pt x="521711" y="557289"/>
                      <a:pt x="499731" y="552893"/>
                    </a:cubicBezTo>
                    <a:cubicBezTo>
                      <a:pt x="424590" y="537866"/>
                      <a:pt x="463710" y="547975"/>
                      <a:pt x="382773" y="520996"/>
                    </a:cubicBezTo>
                    <a:lnTo>
                      <a:pt x="350875" y="510363"/>
                    </a:lnTo>
                    <a:cubicBezTo>
                      <a:pt x="343787" y="499730"/>
                      <a:pt x="335325" y="489895"/>
                      <a:pt x="329610" y="478465"/>
                    </a:cubicBezTo>
                    <a:cubicBezTo>
                      <a:pt x="324598" y="468441"/>
                      <a:pt x="319475" y="457764"/>
                      <a:pt x="318977" y="446568"/>
                    </a:cubicBezTo>
                    <a:cubicBezTo>
                      <a:pt x="312366" y="297817"/>
                      <a:pt x="311889" y="148856"/>
                      <a:pt x="308345" y="0"/>
                    </a:cubicBezTo>
                    <a:cubicBezTo>
                      <a:pt x="287080" y="7088"/>
                      <a:pt x="266739" y="24435"/>
                      <a:pt x="244549" y="21265"/>
                    </a:cubicBezTo>
                    <a:lnTo>
                      <a:pt x="148856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8EF19D3-65BD-4A70-A9EB-3E8061005AAD}"/>
                  </a:ext>
                </a:extLst>
              </p:cNvPr>
              <p:cNvSpPr/>
              <p:nvPr/>
            </p:nvSpPr>
            <p:spPr>
              <a:xfrm>
                <a:off x="6500826" y="3497946"/>
                <a:ext cx="191388" cy="246793"/>
              </a:xfrm>
              <a:custGeom>
                <a:avLst/>
                <a:gdLst>
                  <a:gd name="connsiteX0" fmla="*/ 63798 w 191388"/>
                  <a:gd name="connsiteY0" fmla="*/ 55407 h 246793"/>
                  <a:gd name="connsiteX1" fmla="*/ 10635 w 191388"/>
                  <a:gd name="connsiteY1" fmla="*/ 12877 h 246793"/>
                  <a:gd name="connsiteX2" fmla="*/ 2 w 191388"/>
                  <a:gd name="connsiteY2" fmla="*/ 44774 h 246793"/>
                  <a:gd name="connsiteX3" fmla="*/ 42533 w 191388"/>
                  <a:gd name="connsiteY3" fmla="*/ 97937 h 246793"/>
                  <a:gd name="connsiteX4" fmla="*/ 21268 w 191388"/>
                  <a:gd name="connsiteY4" fmla="*/ 129835 h 246793"/>
                  <a:gd name="connsiteX5" fmla="*/ 2 w 191388"/>
                  <a:gd name="connsiteY5" fmla="*/ 193630 h 246793"/>
                  <a:gd name="connsiteX6" fmla="*/ 42533 w 191388"/>
                  <a:gd name="connsiteY6" fmla="*/ 236160 h 246793"/>
                  <a:gd name="connsiteX7" fmla="*/ 63798 w 191388"/>
                  <a:gd name="connsiteY7" fmla="*/ 204263 h 246793"/>
                  <a:gd name="connsiteX8" fmla="*/ 74430 w 191388"/>
                  <a:gd name="connsiteY8" fmla="*/ 172365 h 246793"/>
                  <a:gd name="connsiteX9" fmla="*/ 95695 w 191388"/>
                  <a:gd name="connsiteY9" fmla="*/ 204263 h 246793"/>
                  <a:gd name="connsiteX10" fmla="*/ 148858 w 191388"/>
                  <a:gd name="connsiteY10" fmla="*/ 246793 h 246793"/>
                  <a:gd name="connsiteX11" fmla="*/ 148858 w 191388"/>
                  <a:gd name="connsiteY11" fmla="*/ 172365 h 246793"/>
                  <a:gd name="connsiteX12" fmla="*/ 116961 w 191388"/>
                  <a:gd name="connsiteY12" fmla="*/ 151100 h 246793"/>
                  <a:gd name="connsiteX13" fmla="*/ 191388 w 191388"/>
                  <a:gd name="connsiteY13" fmla="*/ 97937 h 246793"/>
                  <a:gd name="connsiteX14" fmla="*/ 159491 w 191388"/>
                  <a:gd name="connsiteY14" fmla="*/ 76672 h 246793"/>
                  <a:gd name="connsiteX15" fmla="*/ 116961 w 191388"/>
                  <a:gd name="connsiteY15" fmla="*/ 55407 h 246793"/>
                  <a:gd name="connsiteX16" fmla="*/ 127593 w 191388"/>
                  <a:gd name="connsiteY16" fmla="*/ 23509 h 246793"/>
                  <a:gd name="connsiteX17" fmla="*/ 63798 w 191388"/>
                  <a:gd name="connsiteY17" fmla="*/ 12877 h 246793"/>
                  <a:gd name="connsiteX18" fmla="*/ 63798 w 191388"/>
                  <a:gd name="connsiteY18" fmla="*/ 55407 h 24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388" h="246793">
                    <a:moveTo>
                      <a:pt x="63798" y="55407"/>
                    </a:moveTo>
                    <a:cubicBezTo>
                      <a:pt x="54938" y="55407"/>
                      <a:pt x="33020" y="16608"/>
                      <a:pt x="10635" y="12877"/>
                    </a:cubicBezTo>
                    <a:cubicBezTo>
                      <a:pt x="-420" y="11034"/>
                      <a:pt x="2" y="33566"/>
                      <a:pt x="2" y="44774"/>
                    </a:cubicBezTo>
                    <a:cubicBezTo>
                      <a:pt x="2" y="79012"/>
                      <a:pt x="18040" y="81609"/>
                      <a:pt x="42533" y="97937"/>
                    </a:cubicBezTo>
                    <a:cubicBezTo>
                      <a:pt x="35445" y="108570"/>
                      <a:pt x="26458" y="118158"/>
                      <a:pt x="21268" y="129835"/>
                    </a:cubicBezTo>
                    <a:cubicBezTo>
                      <a:pt x="12164" y="150318"/>
                      <a:pt x="2" y="193630"/>
                      <a:pt x="2" y="193630"/>
                    </a:cubicBezTo>
                    <a:cubicBezTo>
                      <a:pt x="5006" y="208641"/>
                      <a:pt x="9175" y="249503"/>
                      <a:pt x="42533" y="236160"/>
                    </a:cubicBezTo>
                    <a:cubicBezTo>
                      <a:pt x="54398" y="231414"/>
                      <a:pt x="56710" y="214895"/>
                      <a:pt x="63798" y="204263"/>
                    </a:cubicBezTo>
                    <a:cubicBezTo>
                      <a:pt x="67342" y="193630"/>
                      <a:pt x="63222" y="172365"/>
                      <a:pt x="74430" y="172365"/>
                    </a:cubicBezTo>
                    <a:cubicBezTo>
                      <a:pt x="87209" y="172365"/>
                      <a:pt x="87712" y="194284"/>
                      <a:pt x="95695" y="204263"/>
                    </a:cubicBezTo>
                    <a:cubicBezTo>
                      <a:pt x="113008" y="225904"/>
                      <a:pt x="125177" y="231005"/>
                      <a:pt x="148858" y="246793"/>
                    </a:cubicBezTo>
                    <a:cubicBezTo>
                      <a:pt x="158423" y="218098"/>
                      <a:pt x="169626" y="203518"/>
                      <a:pt x="148858" y="172365"/>
                    </a:cubicBezTo>
                    <a:cubicBezTo>
                      <a:pt x="141770" y="161733"/>
                      <a:pt x="127593" y="158188"/>
                      <a:pt x="116961" y="151100"/>
                    </a:cubicBezTo>
                    <a:cubicBezTo>
                      <a:pt x="191389" y="126291"/>
                      <a:pt x="173668" y="151100"/>
                      <a:pt x="191388" y="97937"/>
                    </a:cubicBezTo>
                    <a:cubicBezTo>
                      <a:pt x="180756" y="90849"/>
                      <a:pt x="172096" y="78773"/>
                      <a:pt x="159491" y="76672"/>
                    </a:cubicBezTo>
                    <a:cubicBezTo>
                      <a:pt x="109456" y="68332"/>
                      <a:pt x="138642" y="120452"/>
                      <a:pt x="116961" y="55407"/>
                    </a:cubicBezTo>
                    <a:cubicBezTo>
                      <a:pt x="120505" y="44774"/>
                      <a:pt x="131756" y="33915"/>
                      <a:pt x="127593" y="23509"/>
                    </a:cubicBezTo>
                    <a:cubicBezTo>
                      <a:pt x="123664" y="13688"/>
                      <a:pt x="75109" y="-17286"/>
                      <a:pt x="63798" y="12877"/>
                    </a:cubicBezTo>
                    <a:cubicBezTo>
                      <a:pt x="55087" y="36106"/>
                      <a:pt x="72658" y="55407"/>
                      <a:pt x="63798" y="55407"/>
                    </a:cubicBezTo>
                    <a:close/>
                  </a:path>
                </a:pathLst>
              </a:custGeom>
              <a:solidFill>
                <a:srgbClr val="D11F95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B7A9972D-097B-4DD5-B1D8-7AE815608777}"/>
                  </a:ext>
                </a:extLst>
              </p:cNvPr>
              <p:cNvSpPr/>
              <p:nvPr/>
            </p:nvSpPr>
            <p:spPr>
              <a:xfrm>
                <a:off x="6559077" y="3580505"/>
                <a:ext cx="55793" cy="53921"/>
              </a:xfrm>
              <a:custGeom>
                <a:avLst/>
                <a:gdLst>
                  <a:gd name="connsiteX0" fmla="*/ 9977 w 55793"/>
                  <a:gd name="connsiteY0" fmla="*/ 34871 h 53921"/>
                  <a:gd name="connsiteX1" fmla="*/ 3627 w 55793"/>
                  <a:gd name="connsiteY1" fmla="*/ 3121 h 53921"/>
                  <a:gd name="connsiteX2" fmla="*/ 16327 w 55793"/>
                  <a:gd name="connsiteY2" fmla="*/ 41221 h 53921"/>
                  <a:gd name="connsiteX3" fmla="*/ 41727 w 55793"/>
                  <a:gd name="connsiteY3" fmla="*/ 3121 h 53921"/>
                  <a:gd name="connsiteX4" fmla="*/ 35377 w 55793"/>
                  <a:gd name="connsiteY4" fmla="*/ 22171 h 53921"/>
                  <a:gd name="connsiteX5" fmla="*/ 16327 w 55793"/>
                  <a:gd name="connsiteY5" fmla="*/ 34871 h 53921"/>
                  <a:gd name="connsiteX6" fmla="*/ 35377 w 55793"/>
                  <a:gd name="connsiteY6" fmla="*/ 47571 h 53921"/>
                  <a:gd name="connsiteX7" fmla="*/ 54427 w 55793"/>
                  <a:gd name="connsiteY7" fmla="*/ 53921 h 53921"/>
                  <a:gd name="connsiteX8" fmla="*/ 9977 w 55793"/>
                  <a:gd name="connsiteY8" fmla="*/ 34871 h 53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793" h="53921">
                    <a:moveTo>
                      <a:pt x="9977" y="34871"/>
                    </a:moveTo>
                    <a:cubicBezTo>
                      <a:pt x="1510" y="26404"/>
                      <a:pt x="-4005" y="-4511"/>
                      <a:pt x="3627" y="3121"/>
                    </a:cubicBezTo>
                    <a:cubicBezTo>
                      <a:pt x="13093" y="12587"/>
                      <a:pt x="16327" y="41221"/>
                      <a:pt x="16327" y="41221"/>
                    </a:cubicBezTo>
                    <a:cubicBezTo>
                      <a:pt x="24794" y="28521"/>
                      <a:pt x="46554" y="-11359"/>
                      <a:pt x="41727" y="3121"/>
                    </a:cubicBezTo>
                    <a:cubicBezTo>
                      <a:pt x="39610" y="9471"/>
                      <a:pt x="39558" y="16944"/>
                      <a:pt x="35377" y="22171"/>
                    </a:cubicBezTo>
                    <a:cubicBezTo>
                      <a:pt x="30609" y="28130"/>
                      <a:pt x="22677" y="30638"/>
                      <a:pt x="16327" y="34871"/>
                    </a:cubicBezTo>
                    <a:cubicBezTo>
                      <a:pt x="22677" y="39104"/>
                      <a:pt x="28551" y="44158"/>
                      <a:pt x="35377" y="47571"/>
                    </a:cubicBezTo>
                    <a:cubicBezTo>
                      <a:pt x="41364" y="50564"/>
                      <a:pt x="61120" y="53921"/>
                      <a:pt x="54427" y="53921"/>
                    </a:cubicBezTo>
                    <a:cubicBezTo>
                      <a:pt x="20216" y="53921"/>
                      <a:pt x="18444" y="43338"/>
                      <a:pt x="9977" y="3487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BFD924E-88D7-4179-82CD-09CB3127B14C}"/>
                  </a:ext>
                </a:extLst>
              </p:cNvPr>
              <p:cNvSpPr/>
              <p:nvPr/>
            </p:nvSpPr>
            <p:spPr>
              <a:xfrm>
                <a:off x="6547049" y="3726721"/>
                <a:ext cx="834558" cy="735066"/>
              </a:xfrm>
              <a:custGeom>
                <a:avLst/>
                <a:gdLst>
                  <a:gd name="connsiteX0" fmla="*/ 116958 w 1095154"/>
                  <a:gd name="connsiteY0" fmla="*/ 691116 h 988942"/>
                  <a:gd name="connsiteX1" fmla="*/ 85061 w 1095154"/>
                  <a:gd name="connsiteY1" fmla="*/ 637953 h 988942"/>
                  <a:gd name="connsiteX2" fmla="*/ 31898 w 1095154"/>
                  <a:gd name="connsiteY2" fmla="*/ 552893 h 988942"/>
                  <a:gd name="connsiteX3" fmla="*/ 0 w 1095154"/>
                  <a:gd name="connsiteY3" fmla="*/ 489097 h 988942"/>
                  <a:gd name="connsiteX4" fmla="*/ 10633 w 1095154"/>
                  <a:gd name="connsiteY4" fmla="*/ 404037 h 988942"/>
                  <a:gd name="connsiteX5" fmla="*/ 74428 w 1095154"/>
                  <a:gd name="connsiteY5" fmla="*/ 350874 h 988942"/>
                  <a:gd name="connsiteX6" fmla="*/ 127591 w 1095154"/>
                  <a:gd name="connsiteY6" fmla="*/ 361507 h 988942"/>
                  <a:gd name="connsiteX7" fmla="*/ 116958 w 1095154"/>
                  <a:gd name="connsiteY7" fmla="*/ 329609 h 988942"/>
                  <a:gd name="connsiteX8" fmla="*/ 95693 w 1095154"/>
                  <a:gd name="connsiteY8" fmla="*/ 212651 h 988942"/>
                  <a:gd name="connsiteX9" fmla="*/ 106326 w 1095154"/>
                  <a:gd name="connsiteY9" fmla="*/ 159488 h 988942"/>
                  <a:gd name="connsiteX10" fmla="*/ 170121 w 1095154"/>
                  <a:gd name="connsiteY10" fmla="*/ 116958 h 988942"/>
                  <a:gd name="connsiteX11" fmla="*/ 233917 w 1095154"/>
                  <a:gd name="connsiteY11" fmla="*/ 85060 h 988942"/>
                  <a:gd name="connsiteX12" fmla="*/ 276447 w 1095154"/>
                  <a:gd name="connsiteY12" fmla="*/ 95693 h 988942"/>
                  <a:gd name="connsiteX13" fmla="*/ 308345 w 1095154"/>
                  <a:gd name="connsiteY13" fmla="*/ 116958 h 988942"/>
                  <a:gd name="connsiteX14" fmla="*/ 361507 w 1095154"/>
                  <a:gd name="connsiteY14" fmla="*/ 106325 h 988942"/>
                  <a:gd name="connsiteX15" fmla="*/ 425303 w 1095154"/>
                  <a:gd name="connsiteY15" fmla="*/ 85060 h 988942"/>
                  <a:gd name="connsiteX16" fmla="*/ 510363 w 1095154"/>
                  <a:gd name="connsiteY16" fmla="*/ 42530 h 988942"/>
                  <a:gd name="connsiteX17" fmla="*/ 552893 w 1095154"/>
                  <a:gd name="connsiteY17" fmla="*/ 31897 h 988942"/>
                  <a:gd name="connsiteX18" fmla="*/ 584791 w 1095154"/>
                  <a:gd name="connsiteY18" fmla="*/ 21265 h 988942"/>
                  <a:gd name="connsiteX19" fmla="*/ 669852 w 1095154"/>
                  <a:gd name="connsiteY19" fmla="*/ 0 h 988942"/>
                  <a:gd name="connsiteX20" fmla="*/ 786810 w 1095154"/>
                  <a:gd name="connsiteY20" fmla="*/ 21265 h 988942"/>
                  <a:gd name="connsiteX21" fmla="*/ 861238 w 1095154"/>
                  <a:gd name="connsiteY21" fmla="*/ 138223 h 988942"/>
                  <a:gd name="connsiteX22" fmla="*/ 871870 w 1095154"/>
                  <a:gd name="connsiteY22" fmla="*/ 170121 h 988942"/>
                  <a:gd name="connsiteX23" fmla="*/ 967563 w 1095154"/>
                  <a:gd name="connsiteY23" fmla="*/ 212651 h 988942"/>
                  <a:gd name="connsiteX24" fmla="*/ 1010093 w 1095154"/>
                  <a:gd name="connsiteY24" fmla="*/ 287079 h 988942"/>
                  <a:gd name="connsiteX25" fmla="*/ 1020726 w 1095154"/>
                  <a:gd name="connsiteY25" fmla="*/ 318977 h 988942"/>
                  <a:gd name="connsiteX26" fmla="*/ 1010093 w 1095154"/>
                  <a:gd name="connsiteY26" fmla="*/ 404037 h 988942"/>
                  <a:gd name="connsiteX27" fmla="*/ 988828 w 1095154"/>
                  <a:gd name="connsiteY27" fmla="*/ 435935 h 988942"/>
                  <a:gd name="connsiteX28" fmla="*/ 1052624 w 1095154"/>
                  <a:gd name="connsiteY28" fmla="*/ 531628 h 988942"/>
                  <a:gd name="connsiteX29" fmla="*/ 1073889 w 1095154"/>
                  <a:gd name="connsiteY29" fmla="*/ 563525 h 988942"/>
                  <a:gd name="connsiteX30" fmla="*/ 1095154 w 1095154"/>
                  <a:gd name="connsiteY30" fmla="*/ 669851 h 988942"/>
                  <a:gd name="connsiteX31" fmla="*/ 1084521 w 1095154"/>
                  <a:gd name="connsiteY31" fmla="*/ 754911 h 988942"/>
                  <a:gd name="connsiteX32" fmla="*/ 1063256 w 1095154"/>
                  <a:gd name="connsiteY32" fmla="*/ 786809 h 988942"/>
                  <a:gd name="connsiteX33" fmla="*/ 999461 w 1095154"/>
                  <a:gd name="connsiteY33" fmla="*/ 850604 h 988942"/>
                  <a:gd name="connsiteX34" fmla="*/ 925033 w 1095154"/>
                  <a:gd name="connsiteY34" fmla="*/ 871870 h 988942"/>
                  <a:gd name="connsiteX35" fmla="*/ 829340 w 1095154"/>
                  <a:gd name="connsiteY35" fmla="*/ 861237 h 988942"/>
                  <a:gd name="connsiteX36" fmla="*/ 797442 w 1095154"/>
                  <a:gd name="connsiteY36" fmla="*/ 850604 h 988942"/>
                  <a:gd name="connsiteX37" fmla="*/ 765545 w 1095154"/>
                  <a:gd name="connsiteY37" fmla="*/ 861237 h 988942"/>
                  <a:gd name="connsiteX38" fmla="*/ 691117 w 1095154"/>
                  <a:gd name="connsiteY38" fmla="*/ 903767 h 988942"/>
                  <a:gd name="connsiteX39" fmla="*/ 595424 w 1095154"/>
                  <a:gd name="connsiteY39" fmla="*/ 946297 h 988942"/>
                  <a:gd name="connsiteX40" fmla="*/ 510363 w 1095154"/>
                  <a:gd name="connsiteY40" fmla="*/ 978195 h 988942"/>
                  <a:gd name="connsiteX41" fmla="*/ 265814 w 1095154"/>
                  <a:gd name="connsiteY41" fmla="*/ 925032 h 988942"/>
                  <a:gd name="connsiteX42" fmla="*/ 255182 w 1095154"/>
                  <a:gd name="connsiteY42" fmla="*/ 893135 h 988942"/>
                  <a:gd name="connsiteX43" fmla="*/ 265814 w 1095154"/>
                  <a:gd name="connsiteY43" fmla="*/ 818707 h 988942"/>
                  <a:gd name="connsiteX44" fmla="*/ 233917 w 1095154"/>
                  <a:gd name="connsiteY44" fmla="*/ 808074 h 988942"/>
                  <a:gd name="connsiteX45" fmla="*/ 148856 w 1095154"/>
                  <a:gd name="connsiteY45" fmla="*/ 786809 h 988942"/>
                  <a:gd name="connsiteX46" fmla="*/ 116958 w 1095154"/>
                  <a:gd name="connsiteY46" fmla="*/ 691116 h 98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95154" h="988942">
                    <a:moveTo>
                      <a:pt x="116958" y="691116"/>
                    </a:moveTo>
                    <a:cubicBezTo>
                      <a:pt x="106326" y="666307"/>
                      <a:pt x="96014" y="655478"/>
                      <a:pt x="85061" y="637953"/>
                    </a:cubicBezTo>
                    <a:cubicBezTo>
                      <a:pt x="63971" y="604209"/>
                      <a:pt x="51547" y="592191"/>
                      <a:pt x="31898" y="552893"/>
                    </a:cubicBezTo>
                    <a:cubicBezTo>
                      <a:pt x="-12125" y="464848"/>
                      <a:pt x="60945" y="580515"/>
                      <a:pt x="0" y="489097"/>
                    </a:cubicBezTo>
                    <a:cubicBezTo>
                      <a:pt x="3544" y="460744"/>
                      <a:pt x="868" y="430891"/>
                      <a:pt x="10633" y="404037"/>
                    </a:cubicBezTo>
                    <a:cubicBezTo>
                      <a:pt x="17182" y="386026"/>
                      <a:pt x="59240" y="361000"/>
                      <a:pt x="74428" y="350874"/>
                    </a:cubicBezTo>
                    <a:cubicBezTo>
                      <a:pt x="92149" y="354418"/>
                      <a:pt x="111427" y="369589"/>
                      <a:pt x="127591" y="361507"/>
                    </a:cubicBezTo>
                    <a:cubicBezTo>
                      <a:pt x="137616" y="356495"/>
                      <a:pt x="119156" y="340599"/>
                      <a:pt x="116958" y="329609"/>
                    </a:cubicBezTo>
                    <a:cubicBezTo>
                      <a:pt x="78864" y="139139"/>
                      <a:pt x="127212" y="338722"/>
                      <a:pt x="95693" y="212651"/>
                    </a:cubicBezTo>
                    <a:cubicBezTo>
                      <a:pt x="99237" y="194930"/>
                      <a:pt x="98244" y="175652"/>
                      <a:pt x="106326" y="159488"/>
                    </a:cubicBezTo>
                    <a:cubicBezTo>
                      <a:pt x="122256" y="127629"/>
                      <a:pt x="141767" y="126409"/>
                      <a:pt x="170121" y="116958"/>
                    </a:cubicBezTo>
                    <a:cubicBezTo>
                      <a:pt x="186248" y="106207"/>
                      <a:pt x="211908" y="85060"/>
                      <a:pt x="233917" y="85060"/>
                    </a:cubicBezTo>
                    <a:cubicBezTo>
                      <a:pt x="248530" y="85060"/>
                      <a:pt x="262270" y="92149"/>
                      <a:pt x="276447" y="95693"/>
                    </a:cubicBezTo>
                    <a:cubicBezTo>
                      <a:pt x="287080" y="102781"/>
                      <a:pt x="295665" y="115373"/>
                      <a:pt x="308345" y="116958"/>
                    </a:cubicBezTo>
                    <a:cubicBezTo>
                      <a:pt x="326277" y="119199"/>
                      <a:pt x="344072" y="111080"/>
                      <a:pt x="361507" y="106325"/>
                    </a:cubicBezTo>
                    <a:cubicBezTo>
                      <a:pt x="383133" y="100427"/>
                      <a:pt x="404700" y="93890"/>
                      <a:pt x="425303" y="85060"/>
                    </a:cubicBezTo>
                    <a:cubicBezTo>
                      <a:pt x="454440" y="72573"/>
                      <a:pt x="479610" y="50219"/>
                      <a:pt x="510363" y="42530"/>
                    </a:cubicBezTo>
                    <a:cubicBezTo>
                      <a:pt x="524540" y="38986"/>
                      <a:pt x="538842" y="35911"/>
                      <a:pt x="552893" y="31897"/>
                    </a:cubicBezTo>
                    <a:cubicBezTo>
                      <a:pt x="563670" y="28818"/>
                      <a:pt x="573918" y="23983"/>
                      <a:pt x="584791" y="21265"/>
                    </a:cubicBezTo>
                    <a:lnTo>
                      <a:pt x="669852" y="0"/>
                    </a:lnTo>
                    <a:cubicBezTo>
                      <a:pt x="708838" y="7088"/>
                      <a:pt x="752274" y="1838"/>
                      <a:pt x="786810" y="21265"/>
                    </a:cubicBezTo>
                    <a:cubicBezTo>
                      <a:pt x="807044" y="32647"/>
                      <a:pt x="848245" y="107906"/>
                      <a:pt x="861238" y="138223"/>
                    </a:cubicBezTo>
                    <a:cubicBezTo>
                      <a:pt x="865653" y="148525"/>
                      <a:pt x="864869" y="161369"/>
                      <a:pt x="871870" y="170121"/>
                    </a:cubicBezTo>
                    <a:cubicBezTo>
                      <a:pt x="890251" y="193097"/>
                      <a:pt x="948071" y="206154"/>
                      <a:pt x="967563" y="212651"/>
                    </a:cubicBezTo>
                    <a:cubicBezTo>
                      <a:pt x="988919" y="244686"/>
                      <a:pt x="993905" y="249307"/>
                      <a:pt x="1010093" y="287079"/>
                    </a:cubicBezTo>
                    <a:cubicBezTo>
                      <a:pt x="1014508" y="297381"/>
                      <a:pt x="1017182" y="308344"/>
                      <a:pt x="1020726" y="318977"/>
                    </a:cubicBezTo>
                    <a:cubicBezTo>
                      <a:pt x="1017182" y="347330"/>
                      <a:pt x="1017611" y="376470"/>
                      <a:pt x="1010093" y="404037"/>
                    </a:cubicBezTo>
                    <a:cubicBezTo>
                      <a:pt x="1006731" y="416366"/>
                      <a:pt x="988828" y="423156"/>
                      <a:pt x="988828" y="435935"/>
                    </a:cubicBezTo>
                    <a:cubicBezTo>
                      <a:pt x="988828" y="508792"/>
                      <a:pt x="1013403" y="492408"/>
                      <a:pt x="1052624" y="531628"/>
                    </a:cubicBezTo>
                    <a:cubicBezTo>
                      <a:pt x="1061660" y="540664"/>
                      <a:pt x="1066801" y="552893"/>
                      <a:pt x="1073889" y="563525"/>
                    </a:cubicBezTo>
                    <a:cubicBezTo>
                      <a:pt x="1080913" y="591624"/>
                      <a:pt x="1095154" y="643787"/>
                      <a:pt x="1095154" y="669851"/>
                    </a:cubicBezTo>
                    <a:cubicBezTo>
                      <a:pt x="1095154" y="698425"/>
                      <a:pt x="1092039" y="727344"/>
                      <a:pt x="1084521" y="754911"/>
                    </a:cubicBezTo>
                    <a:cubicBezTo>
                      <a:pt x="1081159" y="767240"/>
                      <a:pt x="1070684" y="776410"/>
                      <a:pt x="1063256" y="786809"/>
                    </a:cubicBezTo>
                    <a:cubicBezTo>
                      <a:pt x="1038601" y="821326"/>
                      <a:pt x="1035351" y="832659"/>
                      <a:pt x="999461" y="850604"/>
                    </a:cubicBezTo>
                    <a:cubicBezTo>
                      <a:pt x="984207" y="858231"/>
                      <a:pt x="938660" y="868463"/>
                      <a:pt x="925033" y="871870"/>
                    </a:cubicBezTo>
                    <a:cubicBezTo>
                      <a:pt x="893135" y="868326"/>
                      <a:pt x="860997" y="866513"/>
                      <a:pt x="829340" y="861237"/>
                    </a:cubicBezTo>
                    <a:cubicBezTo>
                      <a:pt x="818285" y="859394"/>
                      <a:pt x="808650" y="850604"/>
                      <a:pt x="797442" y="850604"/>
                    </a:cubicBezTo>
                    <a:cubicBezTo>
                      <a:pt x="786234" y="850604"/>
                      <a:pt x="775846" y="856822"/>
                      <a:pt x="765545" y="861237"/>
                    </a:cubicBezTo>
                    <a:cubicBezTo>
                      <a:pt x="692994" y="892330"/>
                      <a:pt x="751190" y="870393"/>
                      <a:pt x="691117" y="903767"/>
                    </a:cubicBezTo>
                    <a:cubicBezTo>
                      <a:pt x="613344" y="946974"/>
                      <a:pt x="651740" y="925178"/>
                      <a:pt x="595424" y="946297"/>
                    </a:cubicBezTo>
                    <a:cubicBezTo>
                      <a:pt x="493724" y="984435"/>
                      <a:pt x="582759" y="954065"/>
                      <a:pt x="510363" y="978195"/>
                    </a:cubicBezTo>
                    <a:cubicBezTo>
                      <a:pt x="308669" y="968591"/>
                      <a:pt x="312441" y="1033830"/>
                      <a:pt x="265814" y="925032"/>
                    </a:cubicBezTo>
                    <a:cubicBezTo>
                      <a:pt x="261399" y="914731"/>
                      <a:pt x="258726" y="903767"/>
                      <a:pt x="255182" y="893135"/>
                    </a:cubicBezTo>
                    <a:cubicBezTo>
                      <a:pt x="258726" y="868326"/>
                      <a:pt x="271892" y="843020"/>
                      <a:pt x="265814" y="818707"/>
                    </a:cubicBezTo>
                    <a:cubicBezTo>
                      <a:pt x="263096" y="807834"/>
                      <a:pt x="244790" y="810792"/>
                      <a:pt x="233917" y="808074"/>
                    </a:cubicBezTo>
                    <a:lnTo>
                      <a:pt x="148856" y="786809"/>
                    </a:lnTo>
                    <a:cubicBezTo>
                      <a:pt x="126470" y="719652"/>
                      <a:pt x="127590" y="715925"/>
                      <a:pt x="116958" y="69111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solidFill>
                  <a:srgbClr val="185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B81EC17-27E2-49F6-AD53-BA2A19926982}"/>
                  </a:ext>
                </a:extLst>
              </p:cNvPr>
              <p:cNvSpPr/>
              <p:nvPr/>
            </p:nvSpPr>
            <p:spPr>
              <a:xfrm>
                <a:off x="6748205" y="4357915"/>
                <a:ext cx="432245" cy="489988"/>
              </a:xfrm>
              <a:custGeom>
                <a:avLst/>
                <a:gdLst>
                  <a:gd name="connsiteX0" fmla="*/ 148856 w 567216"/>
                  <a:gd name="connsiteY0" fmla="*/ 0 h 659219"/>
                  <a:gd name="connsiteX1" fmla="*/ 138224 w 567216"/>
                  <a:gd name="connsiteY1" fmla="*/ 531628 h 659219"/>
                  <a:gd name="connsiteX2" fmla="*/ 63796 w 567216"/>
                  <a:gd name="connsiteY2" fmla="*/ 584791 h 659219"/>
                  <a:gd name="connsiteX3" fmla="*/ 31898 w 567216"/>
                  <a:gd name="connsiteY3" fmla="*/ 595423 h 659219"/>
                  <a:gd name="connsiteX4" fmla="*/ 0 w 567216"/>
                  <a:gd name="connsiteY4" fmla="*/ 616689 h 659219"/>
                  <a:gd name="connsiteX5" fmla="*/ 31898 w 567216"/>
                  <a:gd name="connsiteY5" fmla="*/ 627321 h 659219"/>
                  <a:gd name="connsiteX6" fmla="*/ 95693 w 567216"/>
                  <a:gd name="connsiteY6" fmla="*/ 616689 h 659219"/>
                  <a:gd name="connsiteX7" fmla="*/ 127591 w 567216"/>
                  <a:gd name="connsiteY7" fmla="*/ 595423 h 659219"/>
                  <a:gd name="connsiteX8" fmla="*/ 148856 w 567216"/>
                  <a:gd name="connsiteY8" fmla="*/ 563526 h 659219"/>
                  <a:gd name="connsiteX9" fmla="*/ 191386 w 567216"/>
                  <a:gd name="connsiteY9" fmla="*/ 595423 h 659219"/>
                  <a:gd name="connsiteX10" fmla="*/ 223284 w 567216"/>
                  <a:gd name="connsiteY10" fmla="*/ 659219 h 659219"/>
                  <a:gd name="connsiteX11" fmla="*/ 244549 w 567216"/>
                  <a:gd name="connsiteY11" fmla="*/ 627321 h 659219"/>
                  <a:gd name="connsiteX12" fmla="*/ 255182 w 567216"/>
                  <a:gd name="connsiteY12" fmla="*/ 531628 h 659219"/>
                  <a:gd name="connsiteX13" fmla="*/ 329610 w 567216"/>
                  <a:gd name="connsiteY13" fmla="*/ 595423 h 659219"/>
                  <a:gd name="connsiteX14" fmla="*/ 361507 w 567216"/>
                  <a:gd name="connsiteY14" fmla="*/ 616689 h 659219"/>
                  <a:gd name="connsiteX15" fmla="*/ 329610 w 567216"/>
                  <a:gd name="connsiteY15" fmla="*/ 595423 h 659219"/>
                  <a:gd name="connsiteX16" fmla="*/ 350875 w 567216"/>
                  <a:gd name="connsiteY16" fmla="*/ 552893 h 659219"/>
                  <a:gd name="connsiteX17" fmla="*/ 414670 w 567216"/>
                  <a:gd name="connsiteY17" fmla="*/ 574158 h 659219"/>
                  <a:gd name="connsiteX18" fmla="*/ 446568 w 567216"/>
                  <a:gd name="connsiteY18" fmla="*/ 584791 h 659219"/>
                  <a:gd name="connsiteX19" fmla="*/ 563526 w 567216"/>
                  <a:gd name="connsiteY19" fmla="*/ 574158 h 659219"/>
                  <a:gd name="connsiteX20" fmla="*/ 499731 w 567216"/>
                  <a:gd name="connsiteY20" fmla="*/ 552893 h 659219"/>
                  <a:gd name="connsiteX21" fmla="*/ 382773 w 567216"/>
                  <a:gd name="connsiteY21" fmla="*/ 520996 h 659219"/>
                  <a:gd name="connsiteX22" fmla="*/ 350875 w 567216"/>
                  <a:gd name="connsiteY22" fmla="*/ 510363 h 659219"/>
                  <a:gd name="connsiteX23" fmla="*/ 329610 w 567216"/>
                  <a:gd name="connsiteY23" fmla="*/ 478465 h 659219"/>
                  <a:gd name="connsiteX24" fmla="*/ 318977 w 567216"/>
                  <a:gd name="connsiteY24" fmla="*/ 446568 h 659219"/>
                  <a:gd name="connsiteX25" fmla="*/ 308345 w 567216"/>
                  <a:gd name="connsiteY25" fmla="*/ 0 h 659219"/>
                  <a:gd name="connsiteX26" fmla="*/ 244549 w 567216"/>
                  <a:gd name="connsiteY26" fmla="*/ 21265 h 659219"/>
                  <a:gd name="connsiteX27" fmla="*/ 148856 w 567216"/>
                  <a:gd name="connsiteY27" fmla="*/ 0 h 65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7216" h="659219">
                    <a:moveTo>
                      <a:pt x="148856" y="0"/>
                    </a:moveTo>
                    <a:cubicBezTo>
                      <a:pt x="145312" y="177209"/>
                      <a:pt x="144908" y="354509"/>
                      <a:pt x="138224" y="531628"/>
                    </a:cubicBezTo>
                    <a:cubicBezTo>
                      <a:pt x="136418" y="579486"/>
                      <a:pt x="106393" y="570592"/>
                      <a:pt x="63796" y="584791"/>
                    </a:cubicBezTo>
                    <a:lnTo>
                      <a:pt x="31898" y="595423"/>
                    </a:lnTo>
                    <a:cubicBezTo>
                      <a:pt x="21265" y="602512"/>
                      <a:pt x="0" y="603910"/>
                      <a:pt x="0" y="616689"/>
                    </a:cubicBezTo>
                    <a:cubicBezTo>
                      <a:pt x="0" y="627897"/>
                      <a:pt x="20690" y="627321"/>
                      <a:pt x="31898" y="627321"/>
                    </a:cubicBezTo>
                    <a:cubicBezTo>
                      <a:pt x="53456" y="627321"/>
                      <a:pt x="74428" y="620233"/>
                      <a:pt x="95693" y="616689"/>
                    </a:cubicBezTo>
                    <a:cubicBezTo>
                      <a:pt x="106326" y="609600"/>
                      <a:pt x="118555" y="604459"/>
                      <a:pt x="127591" y="595423"/>
                    </a:cubicBezTo>
                    <a:cubicBezTo>
                      <a:pt x="136627" y="586387"/>
                      <a:pt x="136077" y="563526"/>
                      <a:pt x="148856" y="563526"/>
                    </a:cubicBezTo>
                    <a:cubicBezTo>
                      <a:pt x="166577" y="563526"/>
                      <a:pt x="177209" y="584791"/>
                      <a:pt x="191386" y="595423"/>
                    </a:cubicBezTo>
                    <a:cubicBezTo>
                      <a:pt x="194008" y="603288"/>
                      <a:pt x="209544" y="659219"/>
                      <a:pt x="223284" y="659219"/>
                    </a:cubicBezTo>
                    <a:cubicBezTo>
                      <a:pt x="236063" y="659219"/>
                      <a:pt x="237461" y="637954"/>
                      <a:pt x="244549" y="627321"/>
                    </a:cubicBezTo>
                    <a:cubicBezTo>
                      <a:pt x="248093" y="595423"/>
                      <a:pt x="234636" y="556283"/>
                      <a:pt x="255182" y="531628"/>
                    </a:cubicBezTo>
                    <a:cubicBezTo>
                      <a:pt x="261709" y="523796"/>
                      <a:pt x="325938" y="592363"/>
                      <a:pt x="329610" y="595423"/>
                    </a:cubicBezTo>
                    <a:cubicBezTo>
                      <a:pt x="339427" y="603604"/>
                      <a:pt x="372139" y="623778"/>
                      <a:pt x="361507" y="616689"/>
                    </a:cubicBezTo>
                    <a:lnTo>
                      <a:pt x="329610" y="595423"/>
                    </a:lnTo>
                    <a:cubicBezTo>
                      <a:pt x="321976" y="572522"/>
                      <a:pt x="301801" y="547441"/>
                      <a:pt x="350875" y="552893"/>
                    </a:cubicBezTo>
                    <a:cubicBezTo>
                      <a:pt x="373153" y="555368"/>
                      <a:pt x="393405" y="567070"/>
                      <a:pt x="414670" y="574158"/>
                    </a:cubicBezTo>
                    <a:lnTo>
                      <a:pt x="446568" y="584791"/>
                    </a:lnTo>
                    <a:cubicBezTo>
                      <a:pt x="485554" y="581247"/>
                      <a:pt x="529958" y="594299"/>
                      <a:pt x="563526" y="574158"/>
                    </a:cubicBezTo>
                    <a:cubicBezTo>
                      <a:pt x="582747" y="562625"/>
                      <a:pt x="521711" y="557289"/>
                      <a:pt x="499731" y="552893"/>
                    </a:cubicBezTo>
                    <a:cubicBezTo>
                      <a:pt x="424590" y="537866"/>
                      <a:pt x="463710" y="547975"/>
                      <a:pt x="382773" y="520996"/>
                    </a:cubicBezTo>
                    <a:lnTo>
                      <a:pt x="350875" y="510363"/>
                    </a:lnTo>
                    <a:cubicBezTo>
                      <a:pt x="343787" y="499730"/>
                      <a:pt x="335325" y="489895"/>
                      <a:pt x="329610" y="478465"/>
                    </a:cubicBezTo>
                    <a:cubicBezTo>
                      <a:pt x="324598" y="468441"/>
                      <a:pt x="319475" y="457764"/>
                      <a:pt x="318977" y="446568"/>
                    </a:cubicBezTo>
                    <a:cubicBezTo>
                      <a:pt x="312366" y="297817"/>
                      <a:pt x="311889" y="148856"/>
                      <a:pt x="308345" y="0"/>
                    </a:cubicBezTo>
                    <a:cubicBezTo>
                      <a:pt x="287080" y="7088"/>
                      <a:pt x="266739" y="24435"/>
                      <a:pt x="244549" y="21265"/>
                    </a:cubicBezTo>
                    <a:lnTo>
                      <a:pt x="148856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E6DCF2B-3238-461A-8F76-985EF05FACB4}"/>
                  </a:ext>
                </a:extLst>
              </p:cNvPr>
              <p:cNvSpPr/>
              <p:nvPr/>
            </p:nvSpPr>
            <p:spPr>
              <a:xfrm>
                <a:off x="5425192" y="3760697"/>
                <a:ext cx="834558" cy="735066"/>
              </a:xfrm>
              <a:custGeom>
                <a:avLst/>
                <a:gdLst>
                  <a:gd name="connsiteX0" fmla="*/ 116958 w 1095154"/>
                  <a:gd name="connsiteY0" fmla="*/ 691116 h 988942"/>
                  <a:gd name="connsiteX1" fmla="*/ 85061 w 1095154"/>
                  <a:gd name="connsiteY1" fmla="*/ 637953 h 988942"/>
                  <a:gd name="connsiteX2" fmla="*/ 31898 w 1095154"/>
                  <a:gd name="connsiteY2" fmla="*/ 552893 h 988942"/>
                  <a:gd name="connsiteX3" fmla="*/ 0 w 1095154"/>
                  <a:gd name="connsiteY3" fmla="*/ 489097 h 988942"/>
                  <a:gd name="connsiteX4" fmla="*/ 10633 w 1095154"/>
                  <a:gd name="connsiteY4" fmla="*/ 404037 h 988942"/>
                  <a:gd name="connsiteX5" fmla="*/ 74428 w 1095154"/>
                  <a:gd name="connsiteY5" fmla="*/ 350874 h 988942"/>
                  <a:gd name="connsiteX6" fmla="*/ 127591 w 1095154"/>
                  <a:gd name="connsiteY6" fmla="*/ 361507 h 988942"/>
                  <a:gd name="connsiteX7" fmla="*/ 116958 w 1095154"/>
                  <a:gd name="connsiteY7" fmla="*/ 329609 h 988942"/>
                  <a:gd name="connsiteX8" fmla="*/ 95693 w 1095154"/>
                  <a:gd name="connsiteY8" fmla="*/ 212651 h 988942"/>
                  <a:gd name="connsiteX9" fmla="*/ 106326 w 1095154"/>
                  <a:gd name="connsiteY9" fmla="*/ 159488 h 988942"/>
                  <a:gd name="connsiteX10" fmla="*/ 170121 w 1095154"/>
                  <a:gd name="connsiteY10" fmla="*/ 116958 h 988942"/>
                  <a:gd name="connsiteX11" fmla="*/ 233917 w 1095154"/>
                  <a:gd name="connsiteY11" fmla="*/ 85060 h 988942"/>
                  <a:gd name="connsiteX12" fmla="*/ 276447 w 1095154"/>
                  <a:gd name="connsiteY12" fmla="*/ 95693 h 988942"/>
                  <a:gd name="connsiteX13" fmla="*/ 308345 w 1095154"/>
                  <a:gd name="connsiteY13" fmla="*/ 116958 h 988942"/>
                  <a:gd name="connsiteX14" fmla="*/ 361507 w 1095154"/>
                  <a:gd name="connsiteY14" fmla="*/ 106325 h 988942"/>
                  <a:gd name="connsiteX15" fmla="*/ 425303 w 1095154"/>
                  <a:gd name="connsiteY15" fmla="*/ 85060 h 988942"/>
                  <a:gd name="connsiteX16" fmla="*/ 510363 w 1095154"/>
                  <a:gd name="connsiteY16" fmla="*/ 42530 h 988942"/>
                  <a:gd name="connsiteX17" fmla="*/ 552893 w 1095154"/>
                  <a:gd name="connsiteY17" fmla="*/ 31897 h 988942"/>
                  <a:gd name="connsiteX18" fmla="*/ 584791 w 1095154"/>
                  <a:gd name="connsiteY18" fmla="*/ 21265 h 988942"/>
                  <a:gd name="connsiteX19" fmla="*/ 669852 w 1095154"/>
                  <a:gd name="connsiteY19" fmla="*/ 0 h 988942"/>
                  <a:gd name="connsiteX20" fmla="*/ 786810 w 1095154"/>
                  <a:gd name="connsiteY20" fmla="*/ 21265 h 988942"/>
                  <a:gd name="connsiteX21" fmla="*/ 861238 w 1095154"/>
                  <a:gd name="connsiteY21" fmla="*/ 138223 h 988942"/>
                  <a:gd name="connsiteX22" fmla="*/ 871870 w 1095154"/>
                  <a:gd name="connsiteY22" fmla="*/ 170121 h 988942"/>
                  <a:gd name="connsiteX23" fmla="*/ 967563 w 1095154"/>
                  <a:gd name="connsiteY23" fmla="*/ 212651 h 988942"/>
                  <a:gd name="connsiteX24" fmla="*/ 1010093 w 1095154"/>
                  <a:gd name="connsiteY24" fmla="*/ 287079 h 988942"/>
                  <a:gd name="connsiteX25" fmla="*/ 1020726 w 1095154"/>
                  <a:gd name="connsiteY25" fmla="*/ 318977 h 988942"/>
                  <a:gd name="connsiteX26" fmla="*/ 1010093 w 1095154"/>
                  <a:gd name="connsiteY26" fmla="*/ 404037 h 988942"/>
                  <a:gd name="connsiteX27" fmla="*/ 988828 w 1095154"/>
                  <a:gd name="connsiteY27" fmla="*/ 435935 h 988942"/>
                  <a:gd name="connsiteX28" fmla="*/ 1052624 w 1095154"/>
                  <a:gd name="connsiteY28" fmla="*/ 531628 h 988942"/>
                  <a:gd name="connsiteX29" fmla="*/ 1073889 w 1095154"/>
                  <a:gd name="connsiteY29" fmla="*/ 563525 h 988942"/>
                  <a:gd name="connsiteX30" fmla="*/ 1095154 w 1095154"/>
                  <a:gd name="connsiteY30" fmla="*/ 669851 h 988942"/>
                  <a:gd name="connsiteX31" fmla="*/ 1084521 w 1095154"/>
                  <a:gd name="connsiteY31" fmla="*/ 754911 h 988942"/>
                  <a:gd name="connsiteX32" fmla="*/ 1063256 w 1095154"/>
                  <a:gd name="connsiteY32" fmla="*/ 786809 h 988942"/>
                  <a:gd name="connsiteX33" fmla="*/ 999461 w 1095154"/>
                  <a:gd name="connsiteY33" fmla="*/ 850604 h 988942"/>
                  <a:gd name="connsiteX34" fmla="*/ 925033 w 1095154"/>
                  <a:gd name="connsiteY34" fmla="*/ 871870 h 988942"/>
                  <a:gd name="connsiteX35" fmla="*/ 829340 w 1095154"/>
                  <a:gd name="connsiteY35" fmla="*/ 861237 h 988942"/>
                  <a:gd name="connsiteX36" fmla="*/ 797442 w 1095154"/>
                  <a:gd name="connsiteY36" fmla="*/ 850604 h 988942"/>
                  <a:gd name="connsiteX37" fmla="*/ 765545 w 1095154"/>
                  <a:gd name="connsiteY37" fmla="*/ 861237 h 988942"/>
                  <a:gd name="connsiteX38" fmla="*/ 691117 w 1095154"/>
                  <a:gd name="connsiteY38" fmla="*/ 903767 h 988942"/>
                  <a:gd name="connsiteX39" fmla="*/ 595424 w 1095154"/>
                  <a:gd name="connsiteY39" fmla="*/ 946297 h 988942"/>
                  <a:gd name="connsiteX40" fmla="*/ 510363 w 1095154"/>
                  <a:gd name="connsiteY40" fmla="*/ 978195 h 988942"/>
                  <a:gd name="connsiteX41" fmla="*/ 265814 w 1095154"/>
                  <a:gd name="connsiteY41" fmla="*/ 925032 h 988942"/>
                  <a:gd name="connsiteX42" fmla="*/ 255182 w 1095154"/>
                  <a:gd name="connsiteY42" fmla="*/ 893135 h 988942"/>
                  <a:gd name="connsiteX43" fmla="*/ 265814 w 1095154"/>
                  <a:gd name="connsiteY43" fmla="*/ 818707 h 988942"/>
                  <a:gd name="connsiteX44" fmla="*/ 233917 w 1095154"/>
                  <a:gd name="connsiteY44" fmla="*/ 808074 h 988942"/>
                  <a:gd name="connsiteX45" fmla="*/ 148856 w 1095154"/>
                  <a:gd name="connsiteY45" fmla="*/ 786809 h 988942"/>
                  <a:gd name="connsiteX46" fmla="*/ 116958 w 1095154"/>
                  <a:gd name="connsiteY46" fmla="*/ 691116 h 98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95154" h="988942">
                    <a:moveTo>
                      <a:pt x="116958" y="691116"/>
                    </a:moveTo>
                    <a:cubicBezTo>
                      <a:pt x="106326" y="666307"/>
                      <a:pt x="96014" y="655478"/>
                      <a:pt x="85061" y="637953"/>
                    </a:cubicBezTo>
                    <a:cubicBezTo>
                      <a:pt x="63971" y="604209"/>
                      <a:pt x="51547" y="592191"/>
                      <a:pt x="31898" y="552893"/>
                    </a:cubicBezTo>
                    <a:cubicBezTo>
                      <a:pt x="-12125" y="464848"/>
                      <a:pt x="60945" y="580515"/>
                      <a:pt x="0" y="489097"/>
                    </a:cubicBezTo>
                    <a:cubicBezTo>
                      <a:pt x="3544" y="460744"/>
                      <a:pt x="868" y="430891"/>
                      <a:pt x="10633" y="404037"/>
                    </a:cubicBezTo>
                    <a:cubicBezTo>
                      <a:pt x="17182" y="386026"/>
                      <a:pt x="59240" y="361000"/>
                      <a:pt x="74428" y="350874"/>
                    </a:cubicBezTo>
                    <a:cubicBezTo>
                      <a:pt x="92149" y="354418"/>
                      <a:pt x="111427" y="369589"/>
                      <a:pt x="127591" y="361507"/>
                    </a:cubicBezTo>
                    <a:cubicBezTo>
                      <a:pt x="137616" y="356495"/>
                      <a:pt x="119156" y="340599"/>
                      <a:pt x="116958" y="329609"/>
                    </a:cubicBezTo>
                    <a:cubicBezTo>
                      <a:pt x="78864" y="139139"/>
                      <a:pt x="127212" y="338722"/>
                      <a:pt x="95693" y="212651"/>
                    </a:cubicBezTo>
                    <a:cubicBezTo>
                      <a:pt x="99237" y="194930"/>
                      <a:pt x="98244" y="175652"/>
                      <a:pt x="106326" y="159488"/>
                    </a:cubicBezTo>
                    <a:cubicBezTo>
                      <a:pt x="122256" y="127629"/>
                      <a:pt x="141767" y="126409"/>
                      <a:pt x="170121" y="116958"/>
                    </a:cubicBezTo>
                    <a:cubicBezTo>
                      <a:pt x="186248" y="106207"/>
                      <a:pt x="211908" y="85060"/>
                      <a:pt x="233917" y="85060"/>
                    </a:cubicBezTo>
                    <a:cubicBezTo>
                      <a:pt x="248530" y="85060"/>
                      <a:pt x="262270" y="92149"/>
                      <a:pt x="276447" y="95693"/>
                    </a:cubicBezTo>
                    <a:cubicBezTo>
                      <a:pt x="287080" y="102781"/>
                      <a:pt x="295665" y="115373"/>
                      <a:pt x="308345" y="116958"/>
                    </a:cubicBezTo>
                    <a:cubicBezTo>
                      <a:pt x="326277" y="119199"/>
                      <a:pt x="344072" y="111080"/>
                      <a:pt x="361507" y="106325"/>
                    </a:cubicBezTo>
                    <a:cubicBezTo>
                      <a:pt x="383133" y="100427"/>
                      <a:pt x="404700" y="93890"/>
                      <a:pt x="425303" y="85060"/>
                    </a:cubicBezTo>
                    <a:cubicBezTo>
                      <a:pt x="454440" y="72573"/>
                      <a:pt x="479610" y="50219"/>
                      <a:pt x="510363" y="42530"/>
                    </a:cubicBezTo>
                    <a:cubicBezTo>
                      <a:pt x="524540" y="38986"/>
                      <a:pt x="538842" y="35911"/>
                      <a:pt x="552893" y="31897"/>
                    </a:cubicBezTo>
                    <a:cubicBezTo>
                      <a:pt x="563670" y="28818"/>
                      <a:pt x="573918" y="23983"/>
                      <a:pt x="584791" y="21265"/>
                    </a:cubicBezTo>
                    <a:lnTo>
                      <a:pt x="669852" y="0"/>
                    </a:lnTo>
                    <a:cubicBezTo>
                      <a:pt x="708838" y="7088"/>
                      <a:pt x="752274" y="1838"/>
                      <a:pt x="786810" y="21265"/>
                    </a:cubicBezTo>
                    <a:cubicBezTo>
                      <a:pt x="807044" y="32647"/>
                      <a:pt x="848245" y="107906"/>
                      <a:pt x="861238" y="138223"/>
                    </a:cubicBezTo>
                    <a:cubicBezTo>
                      <a:pt x="865653" y="148525"/>
                      <a:pt x="864869" y="161369"/>
                      <a:pt x="871870" y="170121"/>
                    </a:cubicBezTo>
                    <a:cubicBezTo>
                      <a:pt x="890251" y="193097"/>
                      <a:pt x="948071" y="206154"/>
                      <a:pt x="967563" y="212651"/>
                    </a:cubicBezTo>
                    <a:cubicBezTo>
                      <a:pt x="988919" y="244686"/>
                      <a:pt x="993905" y="249307"/>
                      <a:pt x="1010093" y="287079"/>
                    </a:cubicBezTo>
                    <a:cubicBezTo>
                      <a:pt x="1014508" y="297381"/>
                      <a:pt x="1017182" y="308344"/>
                      <a:pt x="1020726" y="318977"/>
                    </a:cubicBezTo>
                    <a:cubicBezTo>
                      <a:pt x="1017182" y="347330"/>
                      <a:pt x="1017611" y="376470"/>
                      <a:pt x="1010093" y="404037"/>
                    </a:cubicBezTo>
                    <a:cubicBezTo>
                      <a:pt x="1006731" y="416366"/>
                      <a:pt x="988828" y="423156"/>
                      <a:pt x="988828" y="435935"/>
                    </a:cubicBezTo>
                    <a:cubicBezTo>
                      <a:pt x="988828" y="508792"/>
                      <a:pt x="1013403" y="492408"/>
                      <a:pt x="1052624" y="531628"/>
                    </a:cubicBezTo>
                    <a:cubicBezTo>
                      <a:pt x="1061660" y="540664"/>
                      <a:pt x="1066801" y="552893"/>
                      <a:pt x="1073889" y="563525"/>
                    </a:cubicBezTo>
                    <a:cubicBezTo>
                      <a:pt x="1080913" y="591624"/>
                      <a:pt x="1095154" y="643787"/>
                      <a:pt x="1095154" y="669851"/>
                    </a:cubicBezTo>
                    <a:cubicBezTo>
                      <a:pt x="1095154" y="698425"/>
                      <a:pt x="1092039" y="727344"/>
                      <a:pt x="1084521" y="754911"/>
                    </a:cubicBezTo>
                    <a:cubicBezTo>
                      <a:pt x="1081159" y="767240"/>
                      <a:pt x="1070684" y="776410"/>
                      <a:pt x="1063256" y="786809"/>
                    </a:cubicBezTo>
                    <a:cubicBezTo>
                      <a:pt x="1038601" y="821326"/>
                      <a:pt x="1035351" y="832659"/>
                      <a:pt x="999461" y="850604"/>
                    </a:cubicBezTo>
                    <a:cubicBezTo>
                      <a:pt x="984207" y="858231"/>
                      <a:pt x="938660" y="868463"/>
                      <a:pt x="925033" y="871870"/>
                    </a:cubicBezTo>
                    <a:cubicBezTo>
                      <a:pt x="893135" y="868326"/>
                      <a:pt x="860997" y="866513"/>
                      <a:pt x="829340" y="861237"/>
                    </a:cubicBezTo>
                    <a:cubicBezTo>
                      <a:pt x="818285" y="859394"/>
                      <a:pt x="808650" y="850604"/>
                      <a:pt x="797442" y="850604"/>
                    </a:cubicBezTo>
                    <a:cubicBezTo>
                      <a:pt x="786234" y="850604"/>
                      <a:pt x="775846" y="856822"/>
                      <a:pt x="765545" y="861237"/>
                    </a:cubicBezTo>
                    <a:cubicBezTo>
                      <a:pt x="692994" y="892330"/>
                      <a:pt x="751190" y="870393"/>
                      <a:pt x="691117" y="903767"/>
                    </a:cubicBezTo>
                    <a:cubicBezTo>
                      <a:pt x="613344" y="946974"/>
                      <a:pt x="651740" y="925178"/>
                      <a:pt x="595424" y="946297"/>
                    </a:cubicBezTo>
                    <a:cubicBezTo>
                      <a:pt x="493724" y="984435"/>
                      <a:pt x="582759" y="954065"/>
                      <a:pt x="510363" y="978195"/>
                    </a:cubicBezTo>
                    <a:cubicBezTo>
                      <a:pt x="308669" y="968591"/>
                      <a:pt x="312441" y="1033830"/>
                      <a:pt x="265814" y="925032"/>
                    </a:cubicBezTo>
                    <a:cubicBezTo>
                      <a:pt x="261399" y="914731"/>
                      <a:pt x="258726" y="903767"/>
                      <a:pt x="255182" y="893135"/>
                    </a:cubicBezTo>
                    <a:cubicBezTo>
                      <a:pt x="258726" y="868326"/>
                      <a:pt x="271892" y="843020"/>
                      <a:pt x="265814" y="818707"/>
                    </a:cubicBezTo>
                    <a:cubicBezTo>
                      <a:pt x="263096" y="807834"/>
                      <a:pt x="244790" y="810792"/>
                      <a:pt x="233917" y="808074"/>
                    </a:cubicBezTo>
                    <a:lnTo>
                      <a:pt x="148856" y="786809"/>
                    </a:lnTo>
                    <a:cubicBezTo>
                      <a:pt x="126470" y="719652"/>
                      <a:pt x="127590" y="715925"/>
                      <a:pt x="116958" y="69111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solidFill>
                  <a:srgbClr val="185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03D13EC-AC6B-4645-8D32-9E10648C1D24}"/>
                  </a:ext>
                </a:extLst>
              </p:cNvPr>
              <p:cNvSpPr/>
              <p:nvPr/>
            </p:nvSpPr>
            <p:spPr>
              <a:xfrm>
                <a:off x="5626348" y="4391891"/>
                <a:ext cx="432245" cy="489988"/>
              </a:xfrm>
              <a:custGeom>
                <a:avLst/>
                <a:gdLst>
                  <a:gd name="connsiteX0" fmla="*/ 148856 w 567216"/>
                  <a:gd name="connsiteY0" fmla="*/ 0 h 659219"/>
                  <a:gd name="connsiteX1" fmla="*/ 138224 w 567216"/>
                  <a:gd name="connsiteY1" fmla="*/ 531628 h 659219"/>
                  <a:gd name="connsiteX2" fmla="*/ 63796 w 567216"/>
                  <a:gd name="connsiteY2" fmla="*/ 584791 h 659219"/>
                  <a:gd name="connsiteX3" fmla="*/ 31898 w 567216"/>
                  <a:gd name="connsiteY3" fmla="*/ 595423 h 659219"/>
                  <a:gd name="connsiteX4" fmla="*/ 0 w 567216"/>
                  <a:gd name="connsiteY4" fmla="*/ 616689 h 659219"/>
                  <a:gd name="connsiteX5" fmla="*/ 31898 w 567216"/>
                  <a:gd name="connsiteY5" fmla="*/ 627321 h 659219"/>
                  <a:gd name="connsiteX6" fmla="*/ 95693 w 567216"/>
                  <a:gd name="connsiteY6" fmla="*/ 616689 h 659219"/>
                  <a:gd name="connsiteX7" fmla="*/ 127591 w 567216"/>
                  <a:gd name="connsiteY7" fmla="*/ 595423 h 659219"/>
                  <a:gd name="connsiteX8" fmla="*/ 148856 w 567216"/>
                  <a:gd name="connsiteY8" fmla="*/ 563526 h 659219"/>
                  <a:gd name="connsiteX9" fmla="*/ 191386 w 567216"/>
                  <a:gd name="connsiteY9" fmla="*/ 595423 h 659219"/>
                  <a:gd name="connsiteX10" fmla="*/ 223284 w 567216"/>
                  <a:gd name="connsiteY10" fmla="*/ 659219 h 659219"/>
                  <a:gd name="connsiteX11" fmla="*/ 244549 w 567216"/>
                  <a:gd name="connsiteY11" fmla="*/ 627321 h 659219"/>
                  <a:gd name="connsiteX12" fmla="*/ 255182 w 567216"/>
                  <a:gd name="connsiteY12" fmla="*/ 531628 h 659219"/>
                  <a:gd name="connsiteX13" fmla="*/ 329610 w 567216"/>
                  <a:gd name="connsiteY13" fmla="*/ 595423 h 659219"/>
                  <a:gd name="connsiteX14" fmla="*/ 361507 w 567216"/>
                  <a:gd name="connsiteY14" fmla="*/ 616689 h 659219"/>
                  <a:gd name="connsiteX15" fmla="*/ 329610 w 567216"/>
                  <a:gd name="connsiteY15" fmla="*/ 595423 h 659219"/>
                  <a:gd name="connsiteX16" fmla="*/ 350875 w 567216"/>
                  <a:gd name="connsiteY16" fmla="*/ 552893 h 659219"/>
                  <a:gd name="connsiteX17" fmla="*/ 414670 w 567216"/>
                  <a:gd name="connsiteY17" fmla="*/ 574158 h 659219"/>
                  <a:gd name="connsiteX18" fmla="*/ 446568 w 567216"/>
                  <a:gd name="connsiteY18" fmla="*/ 584791 h 659219"/>
                  <a:gd name="connsiteX19" fmla="*/ 563526 w 567216"/>
                  <a:gd name="connsiteY19" fmla="*/ 574158 h 659219"/>
                  <a:gd name="connsiteX20" fmla="*/ 499731 w 567216"/>
                  <a:gd name="connsiteY20" fmla="*/ 552893 h 659219"/>
                  <a:gd name="connsiteX21" fmla="*/ 382773 w 567216"/>
                  <a:gd name="connsiteY21" fmla="*/ 520996 h 659219"/>
                  <a:gd name="connsiteX22" fmla="*/ 350875 w 567216"/>
                  <a:gd name="connsiteY22" fmla="*/ 510363 h 659219"/>
                  <a:gd name="connsiteX23" fmla="*/ 329610 w 567216"/>
                  <a:gd name="connsiteY23" fmla="*/ 478465 h 659219"/>
                  <a:gd name="connsiteX24" fmla="*/ 318977 w 567216"/>
                  <a:gd name="connsiteY24" fmla="*/ 446568 h 659219"/>
                  <a:gd name="connsiteX25" fmla="*/ 308345 w 567216"/>
                  <a:gd name="connsiteY25" fmla="*/ 0 h 659219"/>
                  <a:gd name="connsiteX26" fmla="*/ 244549 w 567216"/>
                  <a:gd name="connsiteY26" fmla="*/ 21265 h 659219"/>
                  <a:gd name="connsiteX27" fmla="*/ 148856 w 567216"/>
                  <a:gd name="connsiteY27" fmla="*/ 0 h 65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7216" h="659219">
                    <a:moveTo>
                      <a:pt x="148856" y="0"/>
                    </a:moveTo>
                    <a:cubicBezTo>
                      <a:pt x="145312" y="177209"/>
                      <a:pt x="144908" y="354509"/>
                      <a:pt x="138224" y="531628"/>
                    </a:cubicBezTo>
                    <a:cubicBezTo>
                      <a:pt x="136418" y="579486"/>
                      <a:pt x="106393" y="570592"/>
                      <a:pt x="63796" y="584791"/>
                    </a:cubicBezTo>
                    <a:lnTo>
                      <a:pt x="31898" y="595423"/>
                    </a:lnTo>
                    <a:cubicBezTo>
                      <a:pt x="21265" y="602512"/>
                      <a:pt x="0" y="603910"/>
                      <a:pt x="0" y="616689"/>
                    </a:cubicBezTo>
                    <a:cubicBezTo>
                      <a:pt x="0" y="627897"/>
                      <a:pt x="20690" y="627321"/>
                      <a:pt x="31898" y="627321"/>
                    </a:cubicBezTo>
                    <a:cubicBezTo>
                      <a:pt x="53456" y="627321"/>
                      <a:pt x="74428" y="620233"/>
                      <a:pt x="95693" y="616689"/>
                    </a:cubicBezTo>
                    <a:cubicBezTo>
                      <a:pt x="106326" y="609600"/>
                      <a:pt x="118555" y="604459"/>
                      <a:pt x="127591" y="595423"/>
                    </a:cubicBezTo>
                    <a:cubicBezTo>
                      <a:pt x="136627" y="586387"/>
                      <a:pt x="136077" y="563526"/>
                      <a:pt x="148856" y="563526"/>
                    </a:cubicBezTo>
                    <a:cubicBezTo>
                      <a:pt x="166577" y="563526"/>
                      <a:pt x="177209" y="584791"/>
                      <a:pt x="191386" y="595423"/>
                    </a:cubicBezTo>
                    <a:cubicBezTo>
                      <a:pt x="194008" y="603288"/>
                      <a:pt x="209544" y="659219"/>
                      <a:pt x="223284" y="659219"/>
                    </a:cubicBezTo>
                    <a:cubicBezTo>
                      <a:pt x="236063" y="659219"/>
                      <a:pt x="237461" y="637954"/>
                      <a:pt x="244549" y="627321"/>
                    </a:cubicBezTo>
                    <a:cubicBezTo>
                      <a:pt x="248093" y="595423"/>
                      <a:pt x="234636" y="556283"/>
                      <a:pt x="255182" y="531628"/>
                    </a:cubicBezTo>
                    <a:cubicBezTo>
                      <a:pt x="261709" y="523796"/>
                      <a:pt x="325938" y="592363"/>
                      <a:pt x="329610" y="595423"/>
                    </a:cubicBezTo>
                    <a:cubicBezTo>
                      <a:pt x="339427" y="603604"/>
                      <a:pt x="372139" y="623778"/>
                      <a:pt x="361507" y="616689"/>
                    </a:cubicBezTo>
                    <a:lnTo>
                      <a:pt x="329610" y="595423"/>
                    </a:lnTo>
                    <a:cubicBezTo>
                      <a:pt x="321976" y="572522"/>
                      <a:pt x="301801" y="547441"/>
                      <a:pt x="350875" y="552893"/>
                    </a:cubicBezTo>
                    <a:cubicBezTo>
                      <a:pt x="373153" y="555368"/>
                      <a:pt x="393405" y="567070"/>
                      <a:pt x="414670" y="574158"/>
                    </a:cubicBezTo>
                    <a:lnTo>
                      <a:pt x="446568" y="584791"/>
                    </a:lnTo>
                    <a:cubicBezTo>
                      <a:pt x="485554" y="581247"/>
                      <a:pt x="529958" y="594299"/>
                      <a:pt x="563526" y="574158"/>
                    </a:cubicBezTo>
                    <a:cubicBezTo>
                      <a:pt x="582747" y="562625"/>
                      <a:pt x="521711" y="557289"/>
                      <a:pt x="499731" y="552893"/>
                    </a:cubicBezTo>
                    <a:cubicBezTo>
                      <a:pt x="424590" y="537866"/>
                      <a:pt x="463710" y="547975"/>
                      <a:pt x="382773" y="520996"/>
                    </a:cubicBezTo>
                    <a:lnTo>
                      <a:pt x="350875" y="510363"/>
                    </a:lnTo>
                    <a:cubicBezTo>
                      <a:pt x="343787" y="499730"/>
                      <a:pt x="335325" y="489895"/>
                      <a:pt x="329610" y="478465"/>
                    </a:cubicBezTo>
                    <a:cubicBezTo>
                      <a:pt x="324598" y="468441"/>
                      <a:pt x="319475" y="457764"/>
                      <a:pt x="318977" y="446568"/>
                    </a:cubicBezTo>
                    <a:cubicBezTo>
                      <a:pt x="312366" y="297817"/>
                      <a:pt x="311889" y="148856"/>
                      <a:pt x="308345" y="0"/>
                    </a:cubicBezTo>
                    <a:cubicBezTo>
                      <a:pt x="287080" y="7088"/>
                      <a:pt x="266739" y="24435"/>
                      <a:pt x="244549" y="21265"/>
                    </a:cubicBezTo>
                    <a:lnTo>
                      <a:pt x="148856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920CEED-2CE5-4128-90B0-8ACE891552E9}"/>
                </a:ext>
              </a:extLst>
            </p:cNvPr>
            <p:cNvSpPr/>
            <p:nvPr/>
          </p:nvSpPr>
          <p:spPr>
            <a:xfrm flipH="1">
              <a:off x="6355661" y="3302801"/>
              <a:ext cx="191388" cy="246793"/>
            </a:xfrm>
            <a:custGeom>
              <a:avLst/>
              <a:gdLst>
                <a:gd name="connsiteX0" fmla="*/ 63798 w 191388"/>
                <a:gd name="connsiteY0" fmla="*/ 55407 h 246793"/>
                <a:gd name="connsiteX1" fmla="*/ 10635 w 191388"/>
                <a:gd name="connsiteY1" fmla="*/ 12877 h 246793"/>
                <a:gd name="connsiteX2" fmla="*/ 2 w 191388"/>
                <a:gd name="connsiteY2" fmla="*/ 44774 h 246793"/>
                <a:gd name="connsiteX3" fmla="*/ 42533 w 191388"/>
                <a:gd name="connsiteY3" fmla="*/ 97937 h 246793"/>
                <a:gd name="connsiteX4" fmla="*/ 21268 w 191388"/>
                <a:gd name="connsiteY4" fmla="*/ 129835 h 246793"/>
                <a:gd name="connsiteX5" fmla="*/ 2 w 191388"/>
                <a:gd name="connsiteY5" fmla="*/ 193630 h 246793"/>
                <a:gd name="connsiteX6" fmla="*/ 42533 w 191388"/>
                <a:gd name="connsiteY6" fmla="*/ 236160 h 246793"/>
                <a:gd name="connsiteX7" fmla="*/ 63798 w 191388"/>
                <a:gd name="connsiteY7" fmla="*/ 204263 h 246793"/>
                <a:gd name="connsiteX8" fmla="*/ 74430 w 191388"/>
                <a:gd name="connsiteY8" fmla="*/ 172365 h 246793"/>
                <a:gd name="connsiteX9" fmla="*/ 95695 w 191388"/>
                <a:gd name="connsiteY9" fmla="*/ 204263 h 246793"/>
                <a:gd name="connsiteX10" fmla="*/ 148858 w 191388"/>
                <a:gd name="connsiteY10" fmla="*/ 246793 h 246793"/>
                <a:gd name="connsiteX11" fmla="*/ 148858 w 191388"/>
                <a:gd name="connsiteY11" fmla="*/ 172365 h 246793"/>
                <a:gd name="connsiteX12" fmla="*/ 116961 w 191388"/>
                <a:gd name="connsiteY12" fmla="*/ 151100 h 246793"/>
                <a:gd name="connsiteX13" fmla="*/ 191388 w 191388"/>
                <a:gd name="connsiteY13" fmla="*/ 97937 h 246793"/>
                <a:gd name="connsiteX14" fmla="*/ 159491 w 191388"/>
                <a:gd name="connsiteY14" fmla="*/ 76672 h 246793"/>
                <a:gd name="connsiteX15" fmla="*/ 116961 w 191388"/>
                <a:gd name="connsiteY15" fmla="*/ 55407 h 246793"/>
                <a:gd name="connsiteX16" fmla="*/ 127593 w 191388"/>
                <a:gd name="connsiteY16" fmla="*/ 23509 h 246793"/>
                <a:gd name="connsiteX17" fmla="*/ 63798 w 191388"/>
                <a:gd name="connsiteY17" fmla="*/ 12877 h 246793"/>
                <a:gd name="connsiteX18" fmla="*/ 63798 w 191388"/>
                <a:gd name="connsiteY18" fmla="*/ 55407 h 24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388" h="246793">
                  <a:moveTo>
                    <a:pt x="63798" y="55407"/>
                  </a:moveTo>
                  <a:cubicBezTo>
                    <a:pt x="54938" y="55407"/>
                    <a:pt x="33020" y="16608"/>
                    <a:pt x="10635" y="12877"/>
                  </a:cubicBezTo>
                  <a:cubicBezTo>
                    <a:pt x="-420" y="11034"/>
                    <a:pt x="2" y="33566"/>
                    <a:pt x="2" y="44774"/>
                  </a:cubicBezTo>
                  <a:cubicBezTo>
                    <a:pt x="2" y="79012"/>
                    <a:pt x="18040" y="81609"/>
                    <a:pt x="42533" y="97937"/>
                  </a:cubicBezTo>
                  <a:cubicBezTo>
                    <a:pt x="35445" y="108570"/>
                    <a:pt x="26458" y="118158"/>
                    <a:pt x="21268" y="129835"/>
                  </a:cubicBezTo>
                  <a:cubicBezTo>
                    <a:pt x="12164" y="150318"/>
                    <a:pt x="2" y="193630"/>
                    <a:pt x="2" y="193630"/>
                  </a:cubicBezTo>
                  <a:cubicBezTo>
                    <a:pt x="5006" y="208641"/>
                    <a:pt x="9175" y="249503"/>
                    <a:pt x="42533" y="236160"/>
                  </a:cubicBezTo>
                  <a:cubicBezTo>
                    <a:pt x="54398" y="231414"/>
                    <a:pt x="56710" y="214895"/>
                    <a:pt x="63798" y="204263"/>
                  </a:cubicBezTo>
                  <a:cubicBezTo>
                    <a:pt x="67342" y="193630"/>
                    <a:pt x="63222" y="172365"/>
                    <a:pt x="74430" y="172365"/>
                  </a:cubicBezTo>
                  <a:cubicBezTo>
                    <a:pt x="87209" y="172365"/>
                    <a:pt x="87712" y="194284"/>
                    <a:pt x="95695" y="204263"/>
                  </a:cubicBezTo>
                  <a:cubicBezTo>
                    <a:pt x="113008" y="225904"/>
                    <a:pt x="125177" y="231005"/>
                    <a:pt x="148858" y="246793"/>
                  </a:cubicBezTo>
                  <a:cubicBezTo>
                    <a:pt x="158423" y="218098"/>
                    <a:pt x="169626" y="203518"/>
                    <a:pt x="148858" y="172365"/>
                  </a:cubicBezTo>
                  <a:cubicBezTo>
                    <a:pt x="141770" y="161733"/>
                    <a:pt x="127593" y="158188"/>
                    <a:pt x="116961" y="151100"/>
                  </a:cubicBezTo>
                  <a:cubicBezTo>
                    <a:pt x="191389" y="126291"/>
                    <a:pt x="173668" y="151100"/>
                    <a:pt x="191388" y="97937"/>
                  </a:cubicBezTo>
                  <a:cubicBezTo>
                    <a:pt x="180756" y="90849"/>
                    <a:pt x="172096" y="78773"/>
                    <a:pt x="159491" y="76672"/>
                  </a:cubicBezTo>
                  <a:cubicBezTo>
                    <a:pt x="109456" y="68332"/>
                    <a:pt x="138642" y="120452"/>
                    <a:pt x="116961" y="55407"/>
                  </a:cubicBezTo>
                  <a:cubicBezTo>
                    <a:pt x="120505" y="44774"/>
                    <a:pt x="131756" y="33915"/>
                    <a:pt x="127593" y="23509"/>
                  </a:cubicBezTo>
                  <a:cubicBezTo>
                    <a:pt x="123664" y="13688"/>
                    <a:pt x="75109" y="-17286"/>
                    <a:pt x="63798" y="12877"/>
                  </a:cubicBezTo>
                  <a:cubicBezTo>
                    <a:pt x="55087" y="36106"/>
                    <a:pt x="72658" y="55407"/>
                    <a:pt x="63798" y="55407"/>
                  </a:cubicBezTo>
                  <a:close/>
                </a:path>
              </a:pathLst>
            </a:custGeom>
            <a:solidFill>
              <a:srgbClr val="D11F95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CD2EC6-9410-45CE-AEC3-6334E22CA1A2}"/>
                </a:ext>
              </a:extLst>
            </p:cNvPr>
            <p:cNvSpPr/>
            <p:nvPr/>
          </p:nvSpPr>
          <p:spPr>
            <a:xfrm flipH="1">
              <a:off x="6433005" y="3385360"/>
              <a:ext cx="55793" cy="53921"/>
            </a:xfrm>
            <a:custGeom>
              <a:avLst/>
              <a:gdLst>
                <a:gd name="connsiteX0" fmla="*/ 9977 w 55793"/>
                <a:gd name="connsiteY0" fmla="*/ 34871 h 53921"/>
                <a:gd name="connsiteX1" fmla="*/ 3627 w 55793"/>
                <a:gd name="connsiteY1" fmla="*/ 3121 h 53921"/>
                <a:gd name="connsiteX2" fmla="*/ 16327 w 55793"/>
                <a:gd name="connsiteY2" fmla="*/ 41221 h 53921"/>
                <a:gd name="connsiteX3" fmla="*/ 41727 w 55793"/>
                <a:gd name="connsiteY3" fmla="*/ 3121 h 53921"/>
                <a:gd name="connsiteX4" fmla="*/ 35377 w 55793"/>
                <a:gd name="connsiteY4" fmla="*/ 22171 h 53921"/>
                <a:gd name="connsiteX5" fmla="*/ 16327 w 55793"/>
                <a:gd name="connsiteY5" fmla="*/ 34871 h 53921"/>
                <a:gd name="connsiteX6" fmla="*/ 35377 w 55793"/>
                <a:gd name="connsiteY6" fmla="*/ 47571 h 53921"/>
                <a:gd name="connsiteX7" fmla="*/ 54427 w 55793"/>
                <a:gd name="connsiteY7" fmla="*/ 53921 h 53921"/>
                <a:gd name="connsiteX8" fmla="*/ 9977 w 55793"/>
                <a:gd name="connsiteY8" fmla="*/ 34871 h 5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93" h="53921">
                  <a:moveTo>
                    <a:pt x="9977" y="34871"/>
                  </a:moveTo>
                  <a:cubicBezTo>
                    <a:pt x="1510" y="26404"/>
                    <a:pt x="-4005" y="-4511"/>
                    <a:pt x="3627" y="3121"/>
                  </a:cubicBezTo>
                  <a:cubicBezTo>
                    <a:pt x="13093" y="12587"/>
                    <a:pt x="16327" y="41221"/>
                    <a:pt x="16327" y="41221"/>
                  </a:cubicBezTo>
                  <a:cubicBezTo>
                    <a:pt x="24794" y="28521"/>
                    <a:pt x="46554" y="-11359"/>
                    <a:pt x="41727" y="3121"/>
                  </a:cubicBezTo>
                  <a:cubicBezTo>
                    <a:pt x="39610" y="9471"/>
                    <a:pt x="39558" y="16944"/>
                    <a:pt x="35377" y="22171"/>
                  </a:cubicBezTo>
                  <a:cubicBezTo>
                    <a:pt x="30609" y="28130"/>
                    <a:pt x="22677" y="30638"/>
                    <a:pt x="16327" y="34871"/>
                  </a:cubicBezTo>
                  <a:cubicBezTo>
                    <a:pt x="22677" y="39104"/>
                    <a:pt x="28551" y="44158"/>
                    <a:pt x="35377" y="47571"/>
                  </a:cubicBezTo>
                  <a:cubicBezTo>
                    <a:pt x="41364" y="50564"/>
                    <a:pt x="61120" y="53921"/>
                    <a:pt x="54427" y="53921"/>
                  </a:cubicBezTo>
                  <a:cubicBezTo>
                    <a:pt x="20216" y="53921"/>
                    <a:pt x="18444" y="43338"/>
                    <a:pt x="9977" y="34871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76D39-E555-43E7-9E91-9BC6374CB751}"/>
                </a:ext>
              </a:extLst>
            </p:cNvPr>
            <p:cNvSpPr/>
            <p:nvPr/>
          </p:nvSpPr>
          <p:spPr>
            <a:xfrm flipH="1">
              <a:off x="6477176" y="3644162"/>
              <a:ext cx="191388" cy="246793"/>
            </a:xfrm>
            <a:custGeom>
              <a:avLst/>
              <a:gdLst>
                <a:gd name="connsiteX0" fmla="*/ 63798 w 191388"/>
                <a:gd name="connsiteY0" fmla="*/ 55407 h 246793"/>
                <a:gd name="connsiteX1" fmla="*/ 10635 w 191388"/>
                <a:gd name="connsiteY1" fmla="*/ 12877 h 246793"/>
                <a:gd name="connsiteX2" fmla="*/ 2 w 191388"/>
                <a:gd name="connsiteY2" fmla="*/ 44774 h 246793"/>
                <a:gd name="connsiteX3" fmla="*/ 42533 w 191388"/>
                <a:gd name="connsiteY3" fmla="*/ 97937 h 246793"/>
                <a:gd name="connsiteX4" fmla="*/ 21268 w 191388"/>
                <a:gd name="connsiteY4" fmla="*/ 129835 h 246793"/>
                <a:gd name="connsiteX5" fmla="*/ 2 w 191388"/>
                <a:gd name="connsiteY5" fmla="*/ 193630 h 246793"/>
                <a:gd name="connsiteX6" fmla="*/ 42533 w 191388"/>
                <a:gd name="connsiteY6" fmla="*/ 236160 h 246793"/>
                <a:gd name="connsiteX7" fmla="*/ 63798 w 191388"/>
                <a:gd name="connsiteY7" fmla="*/ 204263 h 246793"/>
                <a:gd name="connsiteX8" fmla="*/ 74430 w 191388"/>
                <a:gd name="connsiteY8" fmla="*/ 172365 h 246793"/>
                <a:gd name="connsiteX9" fmla="*/ 95695 w 191388"/>
                <a:gd name="connsiteY9" fmla="*/ 204263 h 246793"/>
                <a:gd name="connsiteX10" fmla="*/ 148858 w 191388"/>
                <a:gd name="connsiteY10" fmla="*/ 246793 h 246793"/>
                <a:gd name="connsiteX11" fmla="*/ 148858 w 191388"/>
                <a:gd name="connsiteY11" fmla="*/ 172365 h 246793"/>
                <a:gd name="connsiteX12" fmla="*/ 116961 w 191388"/>
                <a:gd name="connsiteY12" fmla="*/ 151100 h 246793"/>
                <a:gd name="connsiteX13" fmla="*/ 191388 w 191388"/>
                <a:gd name="connsiteY13" fmla="*/ 97937 h 246793"/>
                <a:gd name="connsiteX14" fmla="*/ 159491 w 191388"/>
                <a:gd name="connsiteY14" fmla="*/ 76672 h 246793"/>
                <a:gd name="connsiteX15" fmla="*/ 116961 w 191388"/>
                <a:gd name="connsiteY15" fmla="*/ 55407 h 246793"/>
                <a:gd name="connsiteX16" fmla="*/ 127593 w 191388"/>
                <a:gd name="connsiteY16" fmla="*/ 23509 h 246793"/>
                <a:gd name="connsiteX17" fmla="*/ 63798 w 191388"/>
                <a:gd name="connsiteY17" fmla="*/ 12877 h 246793"/>
                <a:gd name="connsiteX18" fmla="*/ 63798 w 191388"/>
                <a:gd name="connsiteY18" fmla="*/ 55407 h 24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388" h="246793">
                  <a:moveTo>
                    <a:pt x="63798" y="55407"/>
                  </a:moveTo>
                  <a:cubicBezTo>
                    <a:pt x="54938" y="55407"/>
                    <a:pt x="33020" y="16608"/>
                    <a:pt x="10635" y="12877"/>
                  </a:cubicBezTo>
                  <a:cubicBezTo>
                    <a:pt x="-420" y="11034"/>
                    <a:pt x="2" y="33566"/>
                    <a:pt x="2" y="44774"/>
                  </a:cubicBezTo>
                  <a:cubicBezTo>
                    <a:pt x="2" y="79012"/>
                    <a:pt x="18040" y="81609"/>
                    <a:pt x="42533" y="97937"/>
                  </a:cubicBezTo>
                  <a:cubicBezTo>
                    <a:pt x="35445" y="108570"/>
                    <a:pt x="26458" y="118158"/>
                    <a:pt x="21268" y="129835"/>
                  </a:cubicBezTo>
                  <a:cubicBezTo>
                    <a:pt x="12164" y="150318"/>
                    <a:pt x="2" y="193630"/>
                    <a:pt x="2" y="193630"/>
                  </a:cubicBezTo>
                  <a:cubicBezTo>
                    <a:pt x="5006" y="208641"/>
                    <a:pt x="9175" y="249503"/>
                    <a:pt x="42533" y="236160"/>
                  </a:cubicBezTo>
                  <a:cubicBezTo>
                    <a:pt x="54398" y="231414"/>
                    <a:pt x="56710" y="214895"/>
                    <a:pt x="63798" y="204263"/>
                  </a:cubicBezTo>
                  <a:cubicBezTo>
                    <a:pt x="67342" y="193630"/>
                    <a:pt x="63222" y="172365"/>
                    <a:pt x="74430" y="172365"/>
                  </a:cubicBezTo>
                  <a:cubicBezTo>
                    <a:pt x="87209" y="172365"/>
                    <a:pt x="87712" y="194284"/>
                    <a:pt x="95695" y="204263"/>
                  </a:cubicBezTo>
                  <a:cubicBezTo>
                    <a:pt x="113008" y="225904"/>
                    <a:pt x="125177" y="231005"/>
                    <a:pt x="148858" y="246793"/>
                  </a:cubicBezTo>
                  <a:cubicBezTo>
                    <a:pt x="158423" y="218098"/>
                    <a:pt x="169626" y="203518"/>
                    <a:pt x="148858" y="172365"/>
                  </a:cubicBezTo>
                  <a:cubicBezTo>
                    <a:pt x="141770" y="161733"/>
                    <a:pt x="127593" y="158188"/>
                    <a:pt x="116961" y="151100"/>
                  </a:cubicBezTo>
                  <a:cubicBezTo>
                    <a:pt x="191389" y="126291"/>
                    <a:pt x="173668" y="151100"/>
                    <a:pt x="191388" y="97937"/>
                  </a:cubicBezTo>
                  <a:cubicBezTo>
                    <a:pt x="180756" y="90849"/>
                    <a:pt x="172096" y="78773"/>
                    <a:pt x="159491" y="76672"/>
                  </a:cubicBezTo>
                  <a:cubicBezTo>
                    <a:pt x="109456" y="68332"/>
                    <a:pt x="138642" y="120452"/>
                    <a:pt x="116961" y="55407"/>
                  </a:cubicBezTo>
                  <a:cubicBezTo>
                    <a:pt x="120505" y="44774"/>
                    <a:pt x="131756" y="33915"/>
                    <a:pt x="127593" y="23509"/>
                  </a:cubicBezTo>
                  <a:cubicBezTo>
                    <a:pt x="123664" y="13688"/>
                    <a:pt x="75109" y="-17286"/>
                    <a:pt x="63798" y="12877"/>
                  </a:cubicBezTo>
                  <a:cubicBezTo>
                    <a:pt x="55087" y="36106"/>
                    <a:pt x="72658" y="55407"/>
                    <a:pt x="63798" y="55407"/>
                  </a:cubicBezTo>
                  <a:close/>
                </a:path>
              </a:pathLst>
            </a:custGeom>
            <a:solidFill>
              <a:srgbClr val="D11F95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485B898-3EEE-442A-86D0-86F4FF60AE04}"/>
                </a:ext>
              </a:extLst>
            </p:cNvPr>
            <p:cNvSpPr/>
            <p:nvPr/>
          </p:nvSpPr>
          <p:spPr>
            <a:xfrm flipH="1">
              <a:off x="6554520" y="3726721"/>
              <a:ext cx="55793" cy="53921"/>
            </a:xfrm>
            <a:custGeom>
              <a:avLst/>
              <a:gdLst>
                <a:gd name="connsiteX0" fmla="*/ 9977 w 55793"/>
                <a:gd name="connsiteY0" fmla="*/ 34871 h 53921"/>
                <a:gd name="connsiteX1" fmla="*/ 3627 w 55793"/>
                <a:gd name="connsiteY1" fmla="*/ 3121 h 53921"/>
                <a:gd name="connsiteX2" fmla="*/ 16327 w 55793"/>
                <a:gd name="connsiteY2" fmla="*/ 41221 h 53921"/>
                <a:gd name="connsiteX3" fmla="*/ 41727 w 55793"/>
                <a:gd name="connsiteY3" fmla="*/ 3121 h 53921"/>
                <a:gd name="connsiteX4" fmla="*/ 35377 w 55793"/>
                <a:gd name="connsiteY4" fmla="*/ 22171 h 53921"/>
                <a:gd name="connsiteX5" fmla="*/ 16327 w 55793"/>
                <a:gd name="connsiteY5" fmla="*/ 34871 h 53921"/>
                <a:gd name="connsiteX6" fmla="*/ 35377 w 55793"/>
                <a:gd name="connsiteY6" fmla="*/ 47571 h 53921"/>
                <a:gd name="connsiteX7" fmla="*/ 54427 w 55793"/>
                <a:gd name="connsiteY7" fmla="*/ 53921 h 53921"/>
                <a:gd name="connsiteX8" fmla="*/ 9977 w 55793"/>
                <a:gd name="connsiteY8" fmla="*/ 34871 h 5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93" h="53921">
                  <a:moveTo>
                    <a:pt x="9977" y="34871"/>
                  </a:moveTo>
                  <a:cubicBezTo>
                    <a:pt x="1510" y="26404"/>
                    <a:pt x="-4005" y="-4511"/>
                    <a:pt x="3627" y="3121"/>
                  </a:cubicBezTo>
                  <a:cubicBezTo>
                    <a:pt x="13093" y="12587"/>
                    <a:pt x="16327" y="41221"/>
                    <a:pt x="16327" y="41221"/>
                  </a:cubicBezTo>
                  <a:cubicBezTo>
                    <a:pt x="24794" y="28521"/>
                    <a:pt x="46554" y="-11359"/>
                    <a:pt x="41727" y="3121"/>
                  </a:cubicBezTo>
                  <a:cubicBezTo>
                    <a:pt x="39610" y="9471"/>
                    <a:pt x="39558" y="16944"/>
                    <a:pt x="35377" y="22171"/>
                  </a:cubicBezTo>
                  <a:cubicBezTo>
                    <a:pt x="30609" y="28130"/>
                    <a:pt x="22677" y="30638"/>
                    <a:pt x="16327" y="34871"/>
                  </a:cubicBezTo>
                  <a:cubicBezTo>
                    <a:pt x="22677" y="39104"/>
                    <a:pt x="28551" y="44158"/>
                    <a:pt x="35377" y="47571"/>
                  </a:cubicBezTo>
                  <a:cubicBezTo>
                    <a:pt x="41364" y="50564"/>
                    <a:pt x="61120" y="53921"/>
                    <a:pt x="54427" y="53921"/>
                  </a:cubicBezTo>
                  <a:cubicBezTo>
                    <a:pt x="20216" y="53921"/>
                    <a:pt x="18444" y="43338"/>
                    <a:pt x="9977" y="34871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76206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Gene-flow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Movement of alleles in and out of a population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13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BC92E20-64E4-4AFB-827A-61B13E98BF15}"/>
              </a:ext>
            </a:extLst>
          </p:cNvPr>
          <p:cNvGrpSpPr/>
          <p:nvPr/>
        </p:nvGrpSpPr>
        <p:grpSpPr>
          <a:xfrm>
            <a:off x="1661815" y="3444726"/>
            <a:ext cx="5820369" cy="1690033"/>
            <a:chOff x="1561238" y="3191846"/>
            <a:chExt cx="5820369" cy="169003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721498B-B8D6-4587-B798-942189347A40}"/>
                </a:ext>
              </a:extLst>
            </p:cNvPr>
            <p:cNvGrpSpPr/>
            <p:nvPr/>
          </p:nvGrpSpPr>
          <p:grpSpPr>
            <a:xfrm>
              <a:off x="1561238" y="3191846"/>
              <a:ext cx="5820369" cy="1690033"/>
              <a:chOff x="1561238" y="3191846"/>
              <a:chExt cx="5820369" cy="1690033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20F60D2-515C-4361-91D9-14D8FF2A6822}"/>
                  </a:ext>
                </a:extLst>
              </p:cNvPr>
              <p:cNvGrpSpPr/>
              <p:nvPr/>
            </p:nvGrpSpPr>
            <p:grpSpPr>
              <a:xfrm>
                <a:off x="1561238" y="3191846"/>
                <a:ext cx="1956415" cy="1690033"/>
                <a:chOff x="1104038" y="3157870"/>
                <a:chExt cx="1956415" cy="1690033"/>
              </a:xfrm>
            </p:grpSpPr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B7FDCD99-C087-4CDE-ADCC-6A260E8BC8D0}"/>
                    </a:ext>
                  </a:extLst>
                </p:cNvPr>
                <p:cNvSpPr/>
                <p:nvPr/>
              </p:nvSpPr>
              <p:spPr>
                <a:xfrm>
                  <a:off x="1435395" y="3157870"/>
                  <a:ext cx="1095154" cy="988942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D54EEFAF-D6B8-468A-8413-90A15CBC7904}"/>
                    </a:ext>
                  </a:extLst>
                </p:cNvPr>
                <p:cNvSpPr/>
                <p:nvPr/>
              </p:nvSpPr>
              <p:spPr>
                <a:xfrm>
                  <a:off x="1722474" y="4061637"/>
                  <a:ext cx="567216" cy="659219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0CB88C53-5652-43E5-95D4-CDF73ED93A69}"/>
                    </a:ext>
                  </a:extLst>
                </p:cNvPr>
                <p:cNvSpPr/>
                <p:nvPr/>
              </p:nvSpPr>
              <p:spPr>
                <a:xfrm>
                  <a:off x="2179672" y="3463970"/>
                  <a:ext cx="191388" cy="246793"/>
                </a:xfrm>
                <a:custGeom>
                  <a:avLst/>
                  <a:gdLst>
                    <a:gd name="connsiteX0" fmla="*/ 63798 w 191388"/>
                    <a:gd name="connsiteY0" fmla="*/ 55407 h 246793"/>
                    <a:gd name="connsiteX1" fmla="*/ 10635 w 191388"/>
                    <a:gd name="connsiteY1" fmla="*/ 12877 h 246793"/>
                    <a:gd name="connsiteX2" fmla="*/ 2 w 191388"/>
                    <a:gd name="connsiteY2" fmla="*/ 44774 h 246793"/>
                    <a:gd name="connsiteX3" fmla="*/ 42533 w 191388"/>
                    <a:gd name="connsiteY3" fmla="*/ 97937 h 246793"/>
                    <a:gd name="connsiteX4" fmla="*/ 21268 w 191388"/>
                    <a:gd name="connsiteY4" fmla="*/ 129835 h 246793"/>
                    <a:gd name="connsiteX5" fmla="*/ 2 w 191388"/>
                    <a:gd name="connsiteY5" fmla="*/ 193630 h 246793"/>
                    <a:gd name="connsiteX6" fmla="*/ 42533 w 191388"/>
                    <a:gd name="connsiteY6" fmla="*/ 236160 h 246793"/>
                    <a:gd name="connsiteX7" fmla="*/ 63798 w 191388"/>
                    <a:gd name="connsiteY7" fmla="*/ 204263 h 246793"/>
                    <a:gd name="connsiteX8" fmla="*/ 74430 w 191388"/>
                    <a:gd name="connsiteY8" fmla="*/ 172365 h 246793"/>
                    <a:gd name="connsiteX9" fmla="*/ 95695 w 191388"/>
                    <a:gd name="connsiteY9" fmla="*/ 204263 h 246793"/>
                    <a:gd name="connsiteX10" fmla="*/ 148858 w 191388"/>
                    <a:gd name="connsiteY10" fmla="*/ 246793 h 246793"/>
                    <a:gd name="connsiteX11" fmla="*/ 148858 w 191388"/>
                    <a:gd name="connsiteY11" fmla="*/ 172365 h 246793"/>
                    <a:gd name="connsiteX12" fmla="*/ 116961 w 191388"/>
                    <a:gd name="connsiteY12" fmla="*/ 151100 h 246793"/>
                    <a:gd name="connsiteX13" fmla="*/ 191388 w 191388"/>
                    <a:gd name="connsiteY13" fmla="*/ 97937 h 246793"/>
                    <a:gd name="connsiteX14" fmla="*/ 159491 w 191388"/>
                    <a:gd name="connsiteY14" fmla="*/ 76672 h 246793"/>
                    <a:gd name="connsiteX15" fmla="*/ 116961 w 191388"/>
                    <a:gd name="connsiteY15" fmla="*/ 55407 h 246793"/>
                    <a:gd name="connsiteX16" fmla="*/ 127593 w 191388"/>
                    <a:gd name="connsiteY16" fmla="*/ 23509 h 246793"/>
                    <a:gd name="connsiteX17" fmla="*/ 63798 w 191388"/>
                    <a:gd name="connsiteY17" fmla="*/ 12877 h 246793"/>
                    <a:gd name="connsiteX18" fmla="*/ 63798 w 191388"/>
                    <a:gd name="connsiteY18" fmla="*/ 55407 h 24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1388" h="246793">
                      <a:moveTo>
                        <a:pt x="63798" y="55407"/>
                      </a:moveTo>
                      <a:cubicBezTo>
                        <a:pt x="54938" y="55407"/>
                        <a:pt x="33020" y="16608"/>
                        <a:pt x="10635" y="12877"/>
                      </a:cubicBezTo>
                      <a:cubicBezTo>
                        <a:pt x="-420" y="11034"/>
                        <a:pt x="2" y="33566"/>
                        <a:pt x="2" y="44774"/>
                      </a:cubicBezTo>
                      <a:cubicBezTo>
                        <a:pt x="2" y="79012"/>
                        <a:pt x="18040" y="81609"/>
                        <a:pt x="42533" y="97937"/>
                      </a:cubicBezTo>
                      <a:cubicBezTo>
                        <a:pt x="35445" y="108570"/>
                        <a:pt x="26458" y="118158"/>
                        <a:pt x="21268" y="129835"/>
                      </a:cubicBezTo>
                      <a:cubicBezTo>
                        <a:pt x="12164" y="150318"/>
                        <a:pt x="2" y="193630"/>
                        <a:pt x="2" y="193630"/>
                      </a:cubicBezTo>
                      <a:cubicBezTo>
                        <a:pt x="5006" y="208641"/>
                        <a:pt x="9175" y="249503"/>
                        <a:pt x="42533" y="236160"/>
                      </a:cubicBezTo>
                      <a:cubicBezTo>
                        <a:pt x="54398" y="231414"/>
                        <a:pt x="56710" y="214895"/>
                        <a:pt x="63798" y="204263"/>
                      </a:cubicBezTo>
                      <a:cubicBezTo>
                        <a:pt x="67342" y="193630"/>
                        <a:pt x="63222" y="172365"/>
                        <a:pt x="74430" y="172365"/>
                      </a:cubicBezTo>
                      <a:cubicBezTo>
                        <a:pt x="87209" y="172365"/>
                        <a:pt x="87712" y="194284"/>
                        <a:pt x="95695" y="204263"/>
                      </a:cubicBezTo>
                      <a:cubicBezTo>
                        <a:pt x="113008" y="225904"/>
                        <a:pt x="125177" y="231005"/>
                        <a:pt x="148858" y="246793"/>
                      </a:cubicBezTo>
                      <a:cubicBezTo>
                        <a:pt x="158423" y="218098"/>
                        <a:pt x="169626" y="203518"/>
                        <a:pt x="148858" y="172365"/>
                      </a:cubicBezTo>
                      <a:cubicBezTo>
                        <a:pt x="141770" y="161733"/>
                        <a:pt x="127593" y="158188"/>
                        <a:pt x="116961" y="151100"/>
                      </a:cubicBezTo>
                      <a:cubicBezTo>
                        <a:pt x="191389" y="126291"/>
                        <a:pt x="173668" y="151100"/>
                        <a:pt x="191388" y="97937"/>
                      </a:cubicBezTo>
                      <a:cubicBezTo>
                        <a:pt x="180756" y="90849"/>
                        <a:pt x="172096" y="78773"/>
                        <a:pt x="159491" y="76672"/>
                      </a:cubicBezTo>
                      <a:cubicBezTo>
                        <a:pt x="109456" y="68332"/>
                        <a:pt x="138642" y="120452"/>
                        <a:pt x="116961" y="55407"/>
                      </a:cubicBezTo>
                      <a:cubicBezTo>
                        <a:pt x="120505" y="44774"/>
                        <a:pt x="131756" y="33915"/>
                        <a:pt x="127593" y="23509"/>
                      </a:cubicBezTo>
                      <a:cubicBezTo>
                        <a:pt x="123664" y="13688"/>
                        <a:pt x="75109" y="-17286"/>
                        <a:pt x="63798" y="12877"/>
                      </a:cubicBezTo>
                      <a:cubicBezTo>
                        <a:pt x="55087" y="36106"/>
                        <a:pt x="72658" y="55407"/>
                        <a:pt x="63798" y="55407"/>
                      </a:cubicBezTo>
                      <a:close/>
                    </a:path>
                  </a:pathLst>
                </a:custGeom>
                <a:solidFill>
                  <a:srgbClr val="D11F95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5E9D8C55-A03E-488C-8589-5DCCBA5545FE}"/>
                    </a:ext>
                  </a:extLst>
                </p:cNvPr>
                <p:cNvSpPr/>
                <p:nvPr/>
              </p:nvSpPr>
              <p:spPr>
                <a:xfrm>
                  <a:off x="2237923" y="3546529"/>
                  <a:ext cx="55793" cy="53921"/>
                </a:xfrm>
                <a:custGeom>
                  <a:avLst/>
                  <a:gdLst>
                    <a:gd name="connsiteX0" fmla="*/ 9977 w 55793"/>
                    <a:gd name="connsiteY0" fmla="*/ 34871 h 53921"/>
                    <a:gd name="connsiteX1" fmla="*/ 3627 w 55793"/>
                    <a:gd name="connsiteY1" fmla="*/ 3121 h 53921"/>
                    <a:gd name="connsiteX2" fmla="*/ 16327 w 55793"/>
                    <a:gd name="connsiteY2" fmla="*/ 41221 h 53921"/>
                    <a:gd name="connsiteX3" fmla="*/ 41727 w 55793"/>
                    <a:gd name="connsiteY3" fmla="*/ 3121 h 53921"/>
                    <a:gd name="connsiteX4" fmla="*/ 35377 w 55793"/>
                    <a:gd name="connsiteY4" fmla="*/ 22171 h 53921"/>
                    <a:gd name="connsiteX5" fmla="*/ 16327 w 55793"/>
                    <a:gd name="connsiteY5" fmla="*/ 34871 h 53921"/>
                    <a:gd name="connsiteX6" fmla="*/ 35377 w 55793"/>
                    <a:gd name="connsiteY6" fmla="*/ 47571 h 53921"/>
                    <a:gd name="connsiteX7" fmla="*/ 54427 w 55793"/>
                    <a:gd name="connsiteY7" fmla="*/ 53921 h 53921"/>
                    <a:gd name="connsiteX8" fmla="*/ 9977 w 55793"/>
                    <a:gd name="connsiteY8" fmla="*/ 34871 h 53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793" h="53921">
                      <a:moveTo>
                        <a:pt x="9977" y="34871"/>
                      </a:moveTo>
                      <a:cubicBezTo>
                        <a:pt x="1510" y="26404"/>
                        <a:pt x="-4005" y="-4511"/>
                        <a:pt x="3627" y="3121"/>
                      </a:cubicBezTo>
                      <a:cubicBezTo>
                        <a:pt x="13093" y="12587"/>
                        <a:pt x="16327" y="41221"/>
                        <a:pt x="16327" y="41221"/>
                      </a:cubicBezTo>
                      <a:cubicBezTo>
                        <a:pt x="24794" y="28521"/>
                        <a:pt x="46554" y="-11359"/>
                        <a:pt x="41727" y="3121"/>
                      </a:cubicBezTo>
                      <a:cubicBezTo>
                        <a:pt x="39610" y="9471"/>
                        <a:pt x="39558" y="16944"/>
                        <a:pt x="35377" y="22171"/>
                      </a:cubicBezTo>
                      <a:cubicBezTo>
                        <a:pt x="30609" y="28130"/>
                        <a:pt x="22677" y="30638"/>
                        <a:pt x="16327" y="34871"/>
                      </a:cubicBezTo>
                      <a:cubicBezTo>
                        <a:pt x="22677" y="39104"/>
                        <a:pt x="28551" y="44158"/>
                        <a:pt x="35377" y="47571"/>
                      </a:cubicBezTo>
                      <a:cubicBezTo>
                        <a:pt x="41364" y="50564"/>
                        <a:pt x="61120" y="53921"/>
                        <a:pt x="54427" y="53921"/>
                      </a:cubicBezTo>
                      <a:cubicBezTo>
                        <a:pt x="20216" y="53921"/>
                        <a:pt x="18444" y="43338"/>
                        <a:pt x="9977" y="34871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39311DFE-1F8C-4BD6-9377-24BEE8AC85EB}"/>
                    </a:ext>
                  </a:extLst>
                </p:cNvPr>
                <p:cNvSpPr/>
                <p:nvPr/>
              </p:nvSpPr>
              <p:spPr>
                <a:xfrm>
                  <a:off x="2225895" y="3692745"/>
                  <a:ext cx="834558" cy="735066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B3F41D44-EF54-46F8-B4C1-A92A1E562675}"/>
                    </a:ext>
                  </a:extLst>
                </p:cNvPr>
                <p:cNvSpPr/>
                <p:nvPr/>
              </p:nvSpPr>
              <p:spPr>
                <a:xfrm>
                  <a:off x="2427051" y="4323939"/>
                  <a:ext cx="432245" cy="489988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FBEB9EF9-A5E3-4064-8170-DA5379E54AB3}"/>
                    </a:ext>
                  </a:extLst>
                </p:cNvPr>
                <p:cNvSpPr/>
                <p:nvPr/>
              </p:nvSpPr>
              <p:spPr>
                <a:xfrm>
                  <a:off x="1104038" y="3726721"/>
                  <a:ext cx="834558" cy="735066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7ECA01A8-0577-4284-8D4B-375A628BC6D3}"/>
                    </a:ext>
                  </a:extLst>
                </p:cNvPr>
                <p:cNvSpPr/>
                <p:nvPr/>
              </p:nvSpPr>
              <p:spPr>
                <a:xfrm>
                  <a:off x="1305194" y="4357915"/>
                  <a:ext cx="432245" cy="489988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7E22CC7-0A31-4347-A3FC-143A8E2C6CC0}"/>
                  </a:ext>
                </a:extLst>
              </p:cNvPr>
              <p:cNvGrpSpPr/>
              <p:nvPr/>
            </p:nvGrpSpPr>
            <p:grpSpPr>
              <a:xfrm flipH="1">
                <a:off x="5425192" y="3191846"/>
                <a:ext cx="1956415" cy="1690033"/>
                <a:chOff x="5425192" y="3191846"/>
                <a:chExt cx="1956415" cy="1690033"/>
              </a:xfrm>
            </p:grpSpPr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8955063F-9073-4D96-B3E5-72F147A93ADC}"/>
                    </a:ext>
                  </a:extLst>
                </p:cNvPr>
                <p:cNvSpPr/>
                <p:nvPr/>
              </p:nvSpPr>
              <p:spPr>
                <a:xfrm>
                  <a:off x="5756549" y="3191846"/>
                  <a:ext cx="1095154" cy="988942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463B62F6-8AF7-4459-9896-46049CF25306}"/>
                    </a:ext>
                  </a:extLst>
                </p:cNvPr>
                <p:cNvSpPr/>
                <p:nvPr/>
              </p:nvSpPr>
              <p:spPr>
                <a:xfrm>
                  <a:off x="6043628" y="4095613"/>
                  <a:ext cx="567216" cy="659219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D5631A21-5902-4503-8D1A-B1539967E7CE}"/>
                    </a:ext>
                  </a:extLst>
                </p:cNvPr>
                <p:cNvSpPr/>
                <p:nvPr/>
              </p:nvSpPr>
              <p:spPr>
                <a:xfrm>
                  <a:off x="6500826" y="3497946"/>
                  <a:ext cx="191388" cy="246793"/>
                </a:xfrm>
                <a:custGeom>
                  <a:avLst/>
                  <a:gdLst>
                    <a:gd name="connsiteX0" fmla="*/ 63798 w 191388"/>
                    <a:gd name="connsiteY0" fmla="*/ 55407 h 246793"/>
                    <a:gd name="connsiteX1" fmla="*/ 10635 w 191388"/>
                    <a:gd name="connsiteY1" fmla="*/ 12877 h 246793"/>
                    <a:gd name="connsiteX2" fmla="*/ 2 w 191388"/>
                    <a:gd name="connsiteY2" fmla="*/ 44774 h 246793"/>
                    <a:gd name="connsiteX3" fmla="*/ 42533 w 191388"/>
                    <a:gd name="connsiteY3" fmla="*/ 97937 h 246793"/>
                    <a:gd name="connsiteX4" fmla="*/ 21268 w 191388"/>
                    <a:gd name="connsiteY4" fmla="*/ 129835 h 246793"/>
                    <a:gd name="connsiteX5" fmla="*/ 2 w 191388"/>
                    <a:gd name="connsiteY5" fmla="*/ 193630 h 246793"/>
                    <a:gd name="connsiteX6" fmla="*/ 42533 w 191388"/>
                    <a:gd name="connsiteY6" fmla="*/ 236160 h 246793"/>
                    <a:gd name="connsiteX7" fmla="*/ 63798 w 191388"/>
                    <a:gd name="connsiteY7" fmla="*/ 204263 h 246793"/>
                    <a:gd name="connsiteX8" fmla="*/ 74430 w 191388"/>
                    <a:gd name="connsiteY8" fmla="*/ 172365 h 246793"/>
                    <a:gd name="connsiteX9" fmla="*/ 95695 w 191388"/>
                    <a:gd name="connsiteY9" fmla="*/ 204263 h 246793"/>
                    <a:gd name="connsiteX10" fmla="*/ 148858 w 191388"/>
                    <a:gd name="connsiteY10" fmla="*/ 246793 h 246793"/>
                    <a:gd name="connsiteX11" fmla="*/ 148858 w 191388"/>
                    <a:gd name="connsiteY11" fmla="*/ 172365 h 246793"/>
                    <a:gd name="connsiteX12" fmla="*/ 116961 w 191388"/>
                    <a:gd name="connsiteY12" fmla="*/ 151100 h 246793"/>
                    <a:gd name="connsiteX13" fmla="*/ 191388 w 191388"/>
                    <a:gd name="connsiteY13" fmla="*/ 97937 h 246793"/>
                    <a:gd name="connsiteX14" fmla="*/ 159491 w 191388"/>
                    <a:gd name="connsiteY14" fmla="*/ 76672 h 246793"/>
                    <a:gd name="connsiteX15" fmla="*/ 116961 w 191388"/>
                    <a:gd name="connsiteY15" fmla="*/ 55407 h 246793"/>
                    <a:gd name="connsiteX16" fmla="*/ 127593 w 191388"/>
                    <a:gd name="connsiteY16" fmla="*/ 23509 h 246793"/>
                    <a:gd name="connsiteX17" fmla="*/ 63798 w 191388"/>
                    <a:gd name="connsiteY17" fmla="*/ 12877 h 246793"/>
                    <a:gd name="connsiteX18" fmla="*/ 63798 w 191388"/>
                    <a:gd name="connsiteY18" fmla="*/ 55407 h 24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1388" h="246793">
                      <a:moveTo>
                        <a:pt x="63798" y="55407"/>
                      </a:moveTo>
                      <a:cubicBezTo>
                        <a:pt x="54938" y="55407"/>
                        <a:pt x="33020" y="16608"/>
                        <a:pt x="10635" y="12877"/>
                      </a:cubicBezTo>
                      <a:cubicBezTo>
                        <a:pt x="-420" y="11034"/>
                        <a:pt x="2" y="33566"/>
                        <a:pt x="2" y="44774"/>
                      </a:cubicBezTo>
                      <a:cubicBezTo>
                        <a:pt x="2" y="79012"/>
                        <a:pt x="18040" y="81609"/>
                        <a:pt x="42533" y="97937"/>
                      </a:cubicBezTo>
                      <a:cubicBezTo>
                        <a:pt x="35445" y="108570"/>
                        <a:pt x="26458" y="118158"/>
                        <a:pt x="21268" y="129835"/>
                      </a:cubicBezTo>
                      <a:cubicBezTo>
                        <a:pt x="12164" y="150318"/>
                        <a:pt x="2" y="193630"/>
                        <a:pt x="2" y="193630"/>
                      </a:cubicBezTo>
                      <a:cubicBezTo>
                        <a:pt x="5006" y="208641"/>
                        <a:pt x="9175" y="249503"/>
                        <a:pt x="42533" y="236160"/>
                      </a:cubicBezTo>
                      <a:cubicBezTo>
                        <a:pt x="54398" y="231414"/>
                        <a:pt x="56710" y="214895"/>
                        <a:pt x="63798" y="204263"/>
                      </a:cubicBezTo>
                      <a:cubicBezTo>
                        <a:pt x="67342" y="193630"/>
                        <a:pt x="63222" y="172365"/>
                        <a:pt x="74430" y="172365"/>
                      </a:cubicBezTo>
                      <a:cubicBezTo>
                        <a:pt x="87209" y="172365"/>
                        <a:pt x="87712" y="194284"/>
                        <a:pt x="95695" y="204263"/>
                      </a:cubicBezTo>
                      <a:cubicBezTo>
                        <a:pt x="113008" y="225904"/>
                        <a:pt x="125177" y="231005"/>
                        <a:pt x="148858" y="246793"/>
                      </a:cubicBezTo>
                      <a:cubicBezTo>
                        <a:pt x="158423" y="218098"/>
                        <a:pt x="169626" y="203518"/>
                        <a:pt x="148858" y="172365"/>
                      </a:cubicBezTo>
                      <a:cubicBezTo>
                        <a:pt x="141770" y="161733"/>
                        <a:pt x="127593" y="158188"/>
                        <a:pt x="116961" y="151100"/>
                      </a:cubicBezTo>
                      <a:cubicBezTo>
                        <a:pt x="191389" y="126291"/>
                        <a:pt x="173668" y="151100"/>
                        <a:pt x="191388" y="97937"/>
                      </a:cubicBezTo>
                      <a:cubicBezTo>
                        <a:pt x="180756" y="90849"/>
                        <a:pt x="172096" y="78773"/>
                        <a:pt x="159491" y="76672"/>
                      </a:cubicBezTo>
                      <a:cubicBezTo>
                        <a:pt x="109456" y="68332"/>
                        <a:pt x="138642" y="120452"/>
                        <a:pt x="116961" y="55407"/>
                      </a:cubicBezTo>
                      <a:cubicBezTo>
                        <a:pt x="120505" y="44774"/>
                        <a:pt x="131756" y="33915"/>
                        <a:pt x="127593" y="23509"/>
                      </a:cubicBezTo>
                      <a:cubicBezTo>
                        <a:pt x="123664" y="13688"/>
                        <a:pt x="75109" y="-17286"/>
                        <a:pt x="63798" y="12877"/>
                      </a:cubicBezTo>
                      <a:cubicBezTo>
                        <a:pt x="55087" y="36106"/>
                        <a:pt x="72658" y="55407"/>
                        <a:pt x="63798" y="55407"/>
                      </a:cubicBezTo>
                      <a:close/>
                    </a:path>
                  </a:pathLst>
                </a:custGeom>
                <a:solidFill>
                  <a:srgbClr val="D11F95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E85DE354-09C8-4455-BE7A-5931A513A27E}"/>
                    </a:ext>
                  </a:extLst>
                </p:cNvPr>
                <p:cNvSpPr/>
                <p:nvPr/>
              </p:nvSpPr>
              <p:spPr>
                <a:xfrm>
                  <a:off x="6559077" y="3580505"/>
                  <a:ext cx="55793" cy="53921"/>
                </a:xfrm>
                <a:custGeom>
                  <a:avLst/>
                  <a:gdLst>
                    <a:gd name="connsiteX0" fmla="*/ 9977 w 55793"/>
                    <a:gd name="connsiteY0" fmla="*/ 34871 h 53921"/>
                    <a:gd name="connsiteX1" fmla="*/ 3627 w 55793"/>
                    <a:gd name="connsiteY1" fmla="*/ 3121 h 53921"/>
                    <a:gd name="connsiteX2" fmla="*/ 16327 w 55793"/>
                    <a:gd name="connsiteY2" fmla="*/ 41221 h 53921"/>
                    <a:gd name="connsiteX3" fmla="*/ 41727 w 55793"/>
                    <a:gd name="connsiteY3" fmla="*/ 3121 h 53921"/>
                    <a:gd name="connsiteX4" fmla="*/ 35377 w 55793"/>
                    <a:gd name="connsiteY4" fmla="*/ 22171 h 53921"/>
                    <a:gd name="connsiteX5" fmla="*/ 16327 w 55793"/>
                    <a:gd name="connsiteY5" fmla="*/ 34871 h 53921"/>
                    <a:gd name="connsiteX6" fmla="*/ 35377 w 55793"/>
                    <a:gd name="connsiteY6" fmla="*/ 47571 h 53921"/>
                    <a:gd name="connsiteX7" fmla="*/ 54427 w 55793"/>
                    <a:gd name="connsiteY7" fmla="*/ 53921 h 53921"/>
                    <a:gd name="connsiteX8" fmla="*/ 9977 w 55793"/>
                    <a:gd name="connsiteY8" fmla="*/ 34871 h 53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793" h="53921">
                      <a:moveTo>
                        <a:pt x="9977" y="34871"/>
                      </a:moveTo>
                      <a:cubicBezTo>
                        <a:pt x="1510" y="26404"/>
                        <a:pt x="-4005" y="-4511"/>
                        <a:pt x="3627" y="3121"/>
                      </a:cubicBezTo>
                      <a:cubicBezTo>
                        <a:pt x="13093" y="12587"/>
                        <a:pt x="16327" y="41221"/>
                        <a:pt x="16327" y="41221"/>
                      </a:cubicBezTo>
                      <a:cubicBezTo>
                        <a:pt x="24794" y="28521"/>
                        <a:pt x="46554" y="-11359"/>
                        <a:pt x="41727" y="3121"/>
                      </a:cubicBezTo>
                      <a:cubicBezTo>
                        <a:pt x="39610" y="9471"/>
                        <a:pt x="39558" y="16944"/>
                        <a:pt x="35377" y="22171"/>
                      </a:cubicBezTo>
                      <a:cubicBezTo>
                        <a:pt x="30609" y="28130"/>
                        <a:pt x="22677" y="30638"/>
                        <a:pt x="16327" y="34871"/>
                      </a:cubicBezTo>
                      <a:cubicBezTo>
                        <a:pt x="22677" y="39104"/>
                        <a:pt x="28551" y="44158"/>
                        <a:pt x="35377" y="47571"/>
                      </a:cubicBezTo>
                      <a:cubicBezTo>
                        <a:pt x="41364" y="50564"/>
                        <a:pt x="61120" y="53921"/>
                        <a:pt x="54427" y="53921"/>
                      </a:cubicBezTo>
                      <a:cubicBezTo>
                        <a:pt x="20216" y="53921"/>
                        <a:pt x="18444" y="43338"/>
                        <a:pt x="9977" y="34871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08D27EF3-48BA-4636-B750-B50C638A75F3}"/>
                    </a:ext>
                  </a:extLst>
                </p:cNvPr>
                <p:cNvSpPr/>
                <p:nvPr/>
              </p:nvSpPr>
              <p:spPr>
                <a:xfrm>
                  <a:off x="6547049" y="3726721"/>
                  <a:ext cx="834558" cy="735066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50522935-D96D-4DBC-9E3C-880E1073561E}"/>
                    </a:ext>
                  </a:extLst>
                </p:cNvPr>
                <p:cNvSpPr/>
                <p:nvPr/>
              </p:nvSpPr>
              <p:spPr>
                <a:xfrm>
                  <a:off x="6748205" y="4357915"/>
                  <a:ext cx="432245" cy="489988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0BEA077B-A2E2-4D11-B3DF-66CF002B41AA}"/>
                    </a:ext>
                  </a:extLst>
                </p:cNvPr>
                <p:cNvSpPr/>
                <p:nvPr/>
              </p:nvSpPr>
              <p:spPr>
                <a:xfrm>
                  <a:off x="5425192" y="3760697"/>
                  <a:ext cx="834558" cy="735066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FAC63FA1-835D-4270-AD91-F36555DEAE67}"/>
                    </a:ext>
                  </a:extLst>
                </p:cNvPr>
                <p:cNvSpPr/>
                <p:nvPr/>
              </p:nvSpPr>
              <p:spPr>
                <a:xfrm>
                  <a:off x="5626348" y="4391891"/>
                  <a:ext cx="432245" cy="489988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1F88719F-BF88-45ED-BCA8-776E040E38F6}"/>
                  </a:ext>
                </a:extLst>
              </p:cNvPr>
              <p:cNvSpPr/>
              <p:nvPr/>
            </p:nvSpPr>
            <p:spPr>
              <a:xfrm flipH="1">
                <a:off x="6355661" y="3302801"/>
                <a:ext cx="191388" cy="246793"/>
              </a:xfrm>
              <a:custGeom>
                <a:avLst/>
                <a:gdLst>
                  <a:gd name="connsiteX0" fmla="*/ 63798 w 191388"/>
                  <a:gd name="connsiteY0" fmla="*/ 55407 h 246793"/>
                  <a:gd name="connsiteX1" fmla="*/ 10635 w 191388"/>
                  <a:gd name="connsiteY1" fmla="*/ 12877 h 246793"/>
                  <a:gd name="connsiteX2" fmla="*/ 2 w 191388"/>
                  <a:gd name="connsiteY2" fmla="*/ 44774 h 246793"/>
                  <a:gd name="connsiteX3" fmla="*/ 42533 w 191388"/>
                  <a:gd name="connsiteY3" fmla="*/ 97937 h 246793"/>
                  <a:gd name="connsiteX4" fmla="*/ 21268 w 191388"/>
                  <a:gd name="connsiteY4" fmla="*/ 129835 h 246793"/>
                  <a:gd name="connsiteX5" fmla="*/ 2 w 191388"/>
                  <a:gd name="connsiteY5" fmla="*/ 193630 h 246793"/>
                  <a:gd name="connsiteX6" fmla="*/ 42533 w 191388"/>
                  <a:gd name="connsiteY6" fmla="*/ 236160 h 246793"/>
                  <a:gd name="connsiteX7" fmla="*/ 63798 w 191388"/>
                  <a:gd name="connsiteY7" fmla="*/ 204263 h 246793"/>
                  <a:gd name="connsiteX8" fmla="*/ 74430 w 191388"/>
                  <a:gd name="connsiteY8" fmla="*/ 172365 h 246793"/>
                  <a:gd name="connsiteX9" fmla="*/ 95695 w 191388"/>
                  <a:gd name="connsiteY9" fmla="*/ 204263 h 246793"/>
                  <a:gd name="connsiteX10" fmla="*/ 148858 w 191388"/>
                  <a:gd name="connsiteY10" fmla="*/ 246793 h 246793"/>
                  <a:gd name="connsiteX11" fmla="*/ 148858 w 191388"/>
                  <a:gd name="connsiteY11" fmla="*/ 172365 h 246793"/>
                  <a:gd name="connsiteX12" fmla="*/ 116961 w 191388"/>
                  <a:gd name="connsiteY12" fmla="*/ 151100 h 246793"/>
                  <a:gd name="connsiteX13" fmla="*/ 191388 w 191388"/>
                  <a:gd name="connsiteY13" fmla="*/ 97937 h 246793"/>
                  <a:gd name="connsiteX14" fmla="*/ 159491 w 191388"/>
                  <a:gd name="connsiteY14" fmla="*/ 76672 h 246793"/>
                  <a:gd name="connsiteX15" fmla="*/ 116961 w 191388"/>
                  <a:gd name="connsiteY15" fmla="*/ 55407 h 246793"/>
                  <a:gd name="connsiteX16" fmla="*/ 127593 w 191388"/>
                  <a:gd name="connsiteY16" fmla="*/ 23509 h 246793"/>
                  <a:gd name="connsiteX17" fmla="*/ 63798 w 191388"/>
                  <a:gd name="connsiteY17" fmla="*/ 12877 h 246793"/>
                  <a:gd name="connsiteX18" fmla="*/ 63798 w 191388"/>
                  <a:gd name="connsiteY18" fmla="*/ 55407 h 24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388" h="246793">
                    <a:moveTo>
                      <a:pt x="63798" y="55407"/>
                    </a:moveTo>
                    <a:cubicBezTo>
                      <a:pt x="54938" y="55407"/>
                      <a:pt x="33020" y="16608"/>
                      <a:pt x="10635" y="12877"/>
                    </a:cubicBezTo>
                    <a:cubicBezTo>
                      <a:pt x="-420" y="11034"/>
                      <a:pt x="2" y="33566"/>
                      <a:pt x="2" y="44774"/>
                    </a:cubicBezTo>
                    <a:cubicBezTo>
                      <a:pt x="2" y="79012"/>
                      <a:pt x="18040" y="81609"/>
                      <a:pt x="42533" y="97937"/>
                    </a:cubicBezTo>
                    <a:cubicBezTo>
                      <a:pt x="35445" y="108570"/>
                      <a:pt x="26458" y="118158"/>
                      <a:pt x="21268" y="129835"/>
                    </a:cubicBezTo>
                    <a:cubicBezTo>
                      <a:pt x="12164" y="150318"/>
                      <a:pt x="2" y="193630"/>
                      <a:pt x="2" y="193630"/>
                    </a:cubicBezTo>
                    <a:cubicBezTo>
                      <a:pt x="5006" y="208641"/>
                      <a:pt x="9175" y="249503"/>
                      <a:pt x="42533" y="236160"/>
                    </a:cubicBezTo>
                    <a:cubicBezTo>
                      <a:pt x="54398" y="231414"/>
                      <a:pt x="56710" y="214895"/>
                      <a:pt x="63798" y="204263"/>
                    </a:cubicBezTo>
                    <a:cubicBezTo>
                      <a:pt x="67342" y="193630"/>
                      <a:pt x="63222" y="172365"/>
                      <a:pt x="74430" y="172365"/>
                    </a:cubicBezTo>
                    <a:cubicBezTo>
                      <a:pt x="87209" y="172365"/>
                      <a:pt x="87712" y="194284"/>
                      <a:pt x="95695" y="204263"/>
                    </a:cubicBezTo>
                    <a:cubicBezTo>
                      <a:pt x="113008" y="225904"/>
                      <a:pt x="125177" y="231005"/>
                      <a:pt x="148858" y="246793"/>
                    </a:cubicBezTo>
                    <a:cubicBezTo>
                      <a:pt x="158423" y="218098"/>
                      <a:pt x="169626" y="203518"/>
                      <a:pt x="148858" y="172365"/>
                    </a:cubicBezTo>
                    <a:cubicBezTo>
                      <a:pt x="141770" y="161733"/>
                      <a:pt x="127593" y="158188"/>
                      <a:pt x="116961" y="151100"/>
                    </a:cubicBezTo>
                    <a:cubicBezTo>
                      <a:pt x="191389" y="126291"/>
                      <a:pt x="173668" y="151100"/>
                      <a:pt x="191388" y="97937"/>
                    </a:cubicBezTo>
                    <a:cubicBezTo>
                      <a:pt x="180756" y="90849"/>
                      <a:pt x="172096" y="78773"/>
                      <a:pt x="159491" y="76672"/>
                    </a:cubicBezTo>
                    <a:cubicBezTo>
                      <a:pt x="109456" y="68332"/>
                      <a:pt x="138642" y="120452"/>
                      <a:pt x="116961" y="55407"/>
                    </a:cubicBezTo>
                    <a:cubicBezTo>
                      <a:pt x="120505" y="44774"/>
                      <a:pt x="131756" y="33915"/>
                      <a:pt x="127593" y="23509"/>
                    </a:cubicBezTo>
                    <a:cubicBezTo>
                      <a:pt x="123664" y="13688"/>
                      <a:pt x="75109" y="-17286"/>
                      <a:pt x="63798" y="12877"/>
                    </a:cubicBezTo>
                    <a:cubicBezTo>
                      <a:pt x="55087" y="36106"/>
                      <a:pt x="72658" y="55407"/>
                      <a:pt x="63798" y="55407"/>
                    </a:cubicBezTo>
                    <a:close/>
                  </a:path>
                </a:pathLst>
              </a:custGeom>
              <a:solidFill>
                <a:srgbClr val="D11F95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E3F6183-95E9-4758-AFDE-91C31B675568}"/>
                  </a:ext>
                </a:extLst>
              </p:cNvPr>
              <p:cNvSpPr/>
              <p:nvPr/>
            </p:nvSpPr>
            <p:spPr>
              <a:xfrm flipH="1">
                <a:off x="6433005" y="3385360"/>
                <a:ext cx="55793" cy="53921"/>
              </a:xfrm>
              <a:custGeom>
                <a:avLst/>
                <a:gdLst>
                  <a:gd name="connsiteX0" fmla="*/ 9977 w 55793"/>
                  <a:gd name="connsiteY0" fmla="*/ 34871 h 53921"/>
                  <a:gd name="connsiteX1" fmla="*/ 3627 w 55793"/>
                  <a:gd name="connsiteY1" fmla="*/ 3121 h 53921"/>
                  <a:gd name="connsiteX2" fmla="*/ 16327 w 55793"/>
                  <a:gd name="connsiteY2" fmla="*/ 41221 h 53921"/>
                  <a:gd name="connsiteX3" fmla="*/ 41727 w 55793"/>
                  <a:gd name="connsiteY3" fmla="*/ 3121 h 53921"/>
                  <a:gd name="connsiteX4" fmla="*/ 35377 w 55793"/>
                  <a:gd name="connsiteY4" fmla="*/ 22171 h 53921"/>
                  <a:gd name="connsiteX5" fmla="*/ 16327 w 55793"/>
                  <a:gd name="connsiteY5" fmla="*/ 34871 h 53921"/>
                  <a:gd name="connsiteX6" fmla="*/ 35377 w 55793"/>
                  <a:gd name="connsiteY6" fmla="*/ 47571 h 53921"/>
                  <a:gd name="connsiteX7" fmla="*/ 54427 w 55793"/>
                  <a:gd name="connsiteY7" fmla="*/ 53921 h 53921"/>
                  <a:gd name="connsiteX8" fmla="*/ 9977 w 55793"/>
                  <a:gd name="connsiteY8" fmla="*/ 34871 h 53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793" h="53921">
                    <a:moveTo>
                      <a:pt x="9977" y="34871"/>
                    </a:moveTo>
                    <a:cubicBezTo>
                      <a:pt x="1510" y="26404"/>
                      <a:pt x="-4005" y="-4511"/>
                      <a:pt x="3627" y="3121"/>
                    </a:cubicBezTo>
                    <a:cubicBezTo>
                      <a:pt x="13093" y="12587"/>
                      <a:pt x="16327" y="41221"/>
                      <a:pt x="16327" y="41221"/>
                    </a:cubicBezTo>
                    <a:cubicBezTo>
                      <a:pt x="24794" y="28521"/>
                      <a:pt x="46554" y="-11359"/>
                      <a:pt x="41727" y="3121"/>
                    </a:cubicBezTo>
                    <a:cubicBezTo>
                      <a:pt x="39610" y="9471"/>
                      <a:pt x="39558" y="16944"/>
                      <a:pt x="35377" y="22171"/>
                    </a:cubicBezTo>
                    <a:cubicBezTo>
                      <a:pt x="30609" y="28130"/>
                      <a:pt x="22677" y="30638"/>
                      <a:pt x="16327" y="34871"/>
                    </a:cubicBezTo>
                    <a:cubicBezTo>
                      <a:pt x="22677" y="39104"/>
                      <a:pt x="28551" y="44158"/>
                      <a:pt x="35377" y="47571"/>
                    </a:cubicBezTo>
                    <a:cubicBezTo>
                      <a:pt x="41364" y="50564"/>
                      <a:pt x="61120" y="53921"/>
                      <a:pt x="54427" y="53921"/>
                    </a:cubicBezTo>
                    <a:cubicBezTo>
                      <a:pt x="20216" y="53921"/>
                      <a:pt x="18444" y="43338"/>
                      <a:pt x="9977" y="3487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66A584-6435-488B-B134-7FE456781200}"/>
                  </a:ext>
                </a:extLst>
              </p:cNvPr>
              <p:cNvSpPr/>
              <p:nvPr/>
            </p:nvSpPr>
            <p:spPr>
              <a:xfrm flipH="1">
                <a:off x="6477176" y="3644162"/>
                <a:ext cx="191388" cy="246793"/>
              </a:xfrm>
              <a:custGeom>
                <a:avLst/>
                <a:gdLst>
                  <a:gd name="connsiteX0" fmla="*/ 63798 w 191388"/>
                  <a:gd name="connsiteY0" fmla="*/ 55407 h 246793"/>
                  <a:gd name="connsiteX1" fmla="*/ 10635 w 191388"/>
                  <a:gd name="connsiteY1" fmla="*/ 12877 h 246793"/>
                  <a:gd name="connsiteX2" fmla="*/ 2 w 191388"/>
                  <a:gd name="connsiteY2" fmla="*/ 44774 h 246793"/>
                  <a:gd name="connsiteX3" fmla="*/ 42533 w 191388"/>
                  <a:gd name="connsiteY3" fmla="*/ 97937 h 246793"/>
                  <a:gd name="connsiteX4" fmla="*/ 21268 w 191388"/>
                  <a:gd name="connsiteY4" fmla="*/ 129835 h 246793"/>
                  <a:gd name="connsiteX5" fmla="*/ 2 w 191388"/>
                  <a:gd name="connsiteY5" fmla="*/ 193630 h 246793"/>
                  <a:gd name="connsiteX6" fmla="*/ 42533 w 191388"/>
                  <a:gd name="connsiteY6" fmla="*/ 236160 h 246793"/>
                  <a:gd name="connsiteX7" fmla="*/ 63798 w 191388"/>
                  <a:gd name="connsiteY7" fmla="*/ 204263 h 246793"/>
                  <a:gd name="connsiteX8" fmla="*/ 74430 w 191388"/>
                  <a:gd name="connsiteY8" fmla="*/ 172365 h 246793"/>
                  <a:gd name="connsiteX9" fmla="*/ 95695 w 191388"/>
                  <a:gd name="connsiteY9" fmla="*/ 204263 h 246793"/>
                  <a:gd name="connsiteX10" fmla="*/ 148858 w 191388"/>
                  <a:gd name="connsiteY10" fmla="*/ 246793 h 246793"/>
                  <a:gd name="connsiteX11" fmla="*/ 148858 w 191388"/>
                  <a:gd name="connsiteY11" fmla="*/ 172365 h 246793"/>
                  <a:gd name="connsiteX12" fmla="*/ 116961 w 191388"/>
                  <a:gd name="connsiteY12" fmla="*/ 151100 h 246793"/>
                  <a:gd name="connsiteX13" fmla="*/ 191388 w 191388"/>
                  <a:gd name="connsiteY13" fmla="*/ 97937 h 246793"/>
                  <a:gd name="connsiteX14" fmla="*/ 159491 w 191388"/>
                  <a:gd name="connsiteY14" fmla="*/ 76672 h 246793"/>
                  <a:gd name="connsiteX15" fmla="*/ 116961 w 191388"/>
                  <a:gd name="connsiteY15" fmla="*/ 55407 h 246793"/>
                  <a:gd name="connsiteX16" fmla="*/ 127593 w 191388"/>
                  <a:gd name="connsiteY16" fmla="*/ 23509 h 246793"/>
                  <a:gd name="connsiteX17" fmla="*/ 63798 w 191388"/>
                  <a:gd name="connsiteY17" fmla="*/ 12877 h 246793"/>
                  <a:gd name="connsiteX18" fmla="*/ 63798 w 191388"/>
                  <a:gd name="connsiteY18" fmla="*/ 55407 h 24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388" h="246793">
                    <a:moveTo>
                      <a:pt x="63798" y="55407"/>
                    </a:moveTo>
                    <a:cubicBezTo>
                      <a:pt x="54938" y="55407"/>
                      <a:pt x="33020" y="16608"/>
                      <a:pt x="10635" y="12877"/>
                    </a:cubicBezTo>
                    <a:cubicBezTo>
                      <a:pt x="-420" y="11034"/>
                      <a:pt x="2" y="33566"/>
                      <a:pt x="2" y="44774"/>
                    </a:cubicBezTo>
                    <a:cubicBezTo>
                      <a:pt x="2" y="79012"/>
                      <a:pt x="18040" y="81609"/>
                      <a:pt x="42533" y="97937"/>
                    </a:cubicBezTo>
                    <a:cubicBezTo>
                      <a:pt x="35445" y="108570"/>
                      <a:pt x="26458" y="118158"/>
                      <a:pt x="21268" y="129835"/>
                    </a:cubicBezTo>
                    <a:cubicBezTo>
                      <a:pt x="12164" y="150318"/>
                      <a:pt x="2" y="193630"/>
                      <a:pt x="2" y="193630"/>
                    </a:cubicBezTo>
                    <a:cubicBezTo>
                      <a:pt x="5006" y="208641"/>
                      <a:pt x="9175" y="249503"/>
                      <a:pt x="42533" y="236160"/>
                    </a:cubicBezTo>
                    <a:cubicBezTo>
                      <a:pt x="54398" y="231414"/>
                      <a:pt x="56710" y="214895"/>
                      <a:pt x="63798" y="204263"/>
                    </a:cubicBezTo>
                    <a:cubicBezTo>
                      <a:pt x="67342" y="193630"/>
                      <a:pt x="63222" y="172365"/>
                      <a:pt x="74430" y="172365"/>
                    </a:cubicBezTo>
                    <a:cubicBezTo>
                      <a:pt x="87209" y="172365"/>
                      <a:pt x="87712" y="194284"/>
                      <a:pt x="95695" y="204263"/>
                    </a:cubicBezTo>
                    <a:cubicBezTo>
                      <a:pt x="113008" y="225904"/>
                      <a:pt x="125177" y="231005"/>
                      <a:pt x="148858" y="246793"/>
                    </a:cubicBezTo>
                    <a:cubicBezTo>
                      <a:pt x="158423" y="218098"/>
                      <a:pt x="169626" y="203518"/>
                      <a:pt x="148858" y="172365"/>
                    </a:cubicBezTo>
                    <a:cubicBezTo>
                      <a:pt x="141770" y="161733"/>
                      <a:pt x="127593" y="158188"/>
                      <a:pt x="116961" y="151100"/>
                    </a:cubicBezTo>
                    <a:cubicBezTo>
                      <a:pt x="191389" y="126291"/>
                      <a:pt x="173668" y="151100"/>
                      <a:pt x="191388" y="97937"/>
                    </a:cubicBezTo>
                    <a:cubicBezTo>
                      <a:pt x="180756" y="90849"/>
                      <a:pt x="172096" y="78773"/>
                      <a:pt x="159491" y="76672"/>
                    </a:cubicBezTo>
                    <a:cubicBezTo>
                      <a:pt x="109456" y="68332"/>
                      <a:pt x="138642" y="120452"/>
                      <a:pt x="116961" y="55407"/>
                    </a:cubicBezTo>
                    <a:cubicBezTo>
                      <a:pt x="120505" y="44774"/>
                      <a:pt x="131756" y="33915"/>
                      <a:pt x="127593" y="23509"/>
                    </a:cubicBezTo>
                    <a:cubicBezTo>
                      <a:pt x="123664" y="13688"/>
                      <a:pt x="75109" y="-17286"/>
                      <a:pt x="63798" y="12877"/>
                    </a:cubicBezTo>
                    <a:cubicBezTo>
                      <a:pt x="55087" y="36106"/>
                      <a:pt x="72658" y="55407"/>
                      <a:pt x="63798" y="55407"/>
                    </a:cubicBezTo>
                    <a:close/>
                  </a:path>
                </a:pathLst>
              </a:custGeom>
              <a:solidFill>
                <a:srgbClr val="D11F95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647A4F9-4D87-44CC-85B1-32F91835A943}"/>
                  </a:ext>
                </a:extLst>
              </p:cNvPr>
              <p:cNvSpPr/>
              <p:nvPr/>
            </p:nvSpPr>
            <p:spPr>
              <a:xfrm flipH="1">
                <a:off x="6554520" y="3726721"/>
                <a:ext cx="55793" cy="53921"/>
              </a:xfrm>
              <a:custGeom>
                <a:avLst/>
                <a:gdLst>
                  <a:gd name="connsiteX0" fmla="*/ 9977 w 55793"/>
                  <a:gd name="connsiteY0" fmla="*/ 34871 h 53921"/>
                  <a:gd name="connsiteX1" fmla="*/ 3627 w 55793"/>
                  <a:gd name="connsiteY1" fmla="*/ 3121 h 53921"/>
                  <a:gd name="connsiteX2" fmla="*/ 16327 w 55793"/>
                  <a:gd name="connsiteY2" fmla="*/ 41221 h 53921"/>
                  <a:gd name="connsiteX3" fmla="*/ 41727 w 55793"/>
                  <a:gd name="connsiteY3" fmla="*/ 3121 h 53921"/>
                  <a:gd name="connsiteX4" fmla="*/ 35377 w 55793"/>
                  <a:gd name="connsiteY4" fmla="*/ 22171 h 53921"/>
                  <a:gd name="connsiteX5" fmla="*/ 16327 w 55793"/>
                  <a:gd name="connsiteY5" fmla="*/ 34871 h 53921"/>
                  <a:gd name="connsiteX6" fmla="*/ 35377 w 55793"/>
                  <a:gd name="connsiteY6" fmla="*/ 47571 h 53921"/>
                  <a:gd name="connsiteX7" fmla="*/ 54427 w 55793"/>
                  <a:gd name="connsiteY7" fmla="*/ 53921 h 53921"/>
                  <a:gd name="connsiteX8" fmla="*/ 9977 w 55793"/>
                  <a:gd name="connsiteY8" fmla="*/ 34871 h 53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793" h="53921">
                    <a:moveTo>
                      <a:pt x="9977" y="34871"/>
                    </a:moveTo>
                    <a:cubicBezTo>
                      <a:pt x="1510" y="26404"/>
                      <a:pt x="-4005" y="-4511"/>
                      <a:pt x="3627" y="3121"/>
                    </a:cubicBezTo>
                    <a:cubicBezTo>
                      <a:pt x="13093" y="12587"/>
                      <a:pt x="16327" y="41221"/>
                      <a:pt x="16327" y="41221"/>
                    </a:cubicBezTo>
                    <a:cubicBezTo>
                      <a:pt x="24794" y="28521"/>
                      <a:pt x="46554" y="-11359"/>
                      <a:pt x="41727" y="3121"/>
                    </a:cubicBezTo>
                    <a:cubicBezTo>
                      <a:pt x="39610" y="9471"/>
                      <a:pt x="39558" y="16944"/>
                      <a:pt x="35377" y="22171"/>
                    </a:cubicBezTo>
                    <a:cubicBezTo>
                      <a:pt x="30609" y="28130"/>
                      <a:pt x="22677" y="30638"/>
                      <a:pt x="16327" y="34871"/>
                    </a:cubicBezTo>
                    <a:cubicBezTo>
                      <a:pt x="22677" y="39104"/>
                      <a:pt x="28551" y="44158"/>
                      <a:pt x="35377" y="47571"/>
                    </a:cubicBezTo>
                    <a:cubicBezTo>
                      <a:pt x="41364" y="50564"/>
                      <a:pt x="61120" y="53921"/>
                      <a:pt x="54427" y="53921"/>
                    </a:cubicBezTo>
                    <a:cubicBezTo>
                      <a:pt x="20216" y="53921"/>
                      <a:pt x="18444" y="43338"/>
                      <a:pt x="9977" y="3487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837029C-A9F9-4B07-B9B1-C10FEEC8EAB4}"/>
                </a:ext>
              </a:extLst>
            </p:cNvPr>
            <p:cNvSpPr/>
            <p:nvPr/>
          </p:nvSpPr>
          <p:spPr>
            <a:xfrm>
              <a:off x="3025658" y="3232298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1C98D2B-65A3-407D-BAE9-480D32C26492}"/>
                </a:ext>
              </a:extLst>
            </p:cNvPr>
            <p:cNvSpPr/>
            <p:nvPr/>
          </p:nvSpPr>
          <p:spPr>
            <a:xfrm>
              <a:off x="3122080" y="3254722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2E46F43-D7B1-41CE-8398-B6252F8BED7F}"/>
                </a:ext>
              </a:extLst>
            </p:cNvPr>
            <p:cNvSpPr/>
            <p:nvPr/>
          </p:nvSpPr>
          <p:spPr>
            <a:xfrm>
              <a:off x="3149468" y="3340605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83CCABB-46F9-4A63-91D0-4E52D6807F89}"/>
                </a:ext>
              </a:extLst>
            </p:cNvPr>
            <p:cNvSpPr/>
            <p:nvPr/>
          </p:nvSpPr>
          <p:spPr>
            <a:xfrm>
              <a:off x="3238579" y="3274827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482EEBA-98A1-4CAB-9C6E-A6425642F940}"/>
                </a:ext>
              </a:extLst>
            </p:cNvPr>
            <p:cNvSpPr/>
            <p:nvPr/>
          </p:nvSpPr>
          <p:spPr>
            <a:xfrm>
              <a:off x="3143955" y="319553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27C6027-A818-4534-A2E0-4625C4812AD6}"/>
                </a:ext>
              </a:extLst>
            </p:cNvPr>
            <p:cNvSpPr/>
            <p:nvPr/>
          </p:nvSpPr>
          <p:spPr>
            <a:xfrm>
              <a:off x="3054654" y="3302801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6847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Gene-flow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Movement of alleles in and out of a population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BC92E20-64E4-4AFB-827A-61B13E98BF15}"/>
              </a:ext>
            </a:extLst>
          </p:cNvPr>
          <p:cNvGrpSpPr/>
          <p:nvPr/>
        </p:nvGrpSpPr>
        <p:grpSpPr>
          <a:xfrm>
            <a:off x="1661815" y="3444726"/>
            <a:ext cx="5820369" cy="1690033"/>
            <a:chOff x="1561238" y="3191846"/>
            <a:chExt cx="5820369" cy="169003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721498B-B8D6-4587-B798-942189347A40}"/>
                </a:ext>
              </a:extLst>
            </p:cNvPr>
            <p:cNvGrpSpPr/>
            <p:nvPr/>
          </p:nvGrpSpPr>
          <p:grpSpPr>
            <a:xfrm>
              <a:off x="1561238" y="3191846"/>
              <a:ext cx="5820369" cy="1690033"/>
              <a:chOff x="1561238" y="3191846"/>
              <a:chExt cx="5820369" cy="1690033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20F60D2-515C-4361-91D9-14D8FF2A6822}"/>
                  </a:ext>
                </a:extLst>
              </p:cNvPr>
              <p:cNvGrpSpPr/>
              <p:nvPr/>
            </p:nvGrpSpPr>
            <p:grpSpPr>
              <a:xfrm>
                <a:off x="1561238" y="3191846"/>
                <a:ext cx="1956415" cy="1690033"/>
                <a:chOff x="1104038" y="3157870"/>
                <a:chExt cx="1956415" cy="1690033"/>
              </a:xfrm>
            </p:grpSpPr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B7FDCD99-C087-4CDE-ADCC-6A260E8BC8D0}"/>
                    </a:ext>
                  </a:extLst>
                </p:cNvPr>
                <p:cNvSpPr/>
                <p:nvPr/>
              </p:nvSpPr>
              <p:spPr>
                <a:xfrm>
                  <a:off x="1435395" y="3157870"/>
                  <a:ext cx="1095154" cy="988942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D54EEFAF-D6B8-468A-8413-90A15CBC7904}"/>
                    </a:ext>
                  </a:extLst>
                </p:cNvPr>
                <p:cNvSpPr/>
                <p:nvPr/>
              </p:nvSpPr>
              <p:spPr>
                <a:xfrm>
                  <a:off x="1722474" y="4061637"/>
                  <a:ext cx="567216" cy="659219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0CB88C53-5652-43E5-95D4-CDF73ED93A69}"/>
                    </a:ext>
                  </a:extLst>
                </p:cNvPr>
                <p:cNvSpPr/>
                <p:nvPr/>
              </p:nvSpPr>
              <p:spPr>
                <a:xfrm>
                  <a:off x="2179672" y="3463970"/>
                  <a:ext cx="191388" cy="246793"/>
                </a:xfrm>
                <a:custGeom>
                  <a:avLst/>
                  <a:gdLst>
                    <a:gd name="connsiteX0" fmla="*/ 63798 w 191388"/>
                    <a:gd name="connsiteY0" fmla="*/ 55407 h 246793"/>
                    <a:gd name="connsiteX1" fmla="*/ 10635 w 191388"/>
                    <a:gd name="connsiteY1" fmla="*/ 12877 h 246793"/>
                    <a:gd name="connsiteX2" fmla="*/ 2 w 191388"/>
                    <a:gd name="connsiteY2" fmla="*/ 44774 h 246793"/>
                    <a:gd name="connsiteX3" fmla="*/ 42533 w 191388"/>
                    <a:gd name="connsiteY3" fmla="*/ 97937 h 246793"/>
                    <a:gd name="connsiteX4" fmla="*/ 21268 w 191388"/>
                    <a:gd name="connsiteY4" fmla="*/ 129835 h 246793"/>
                    <a:gd name="connsiteX5" fmla="*/ 2 w 191388"/>
                    <a:gd name="connsiteY5" fmla="*/ 193630 h 246793"/>
                    <a:gd name="connsiteX6" fmla="*/ 42533 w 191388"/>
                    <a:gd name="connsiteY6" fmla="*/ 236160 h 246793"/>
                    <a:gd name="connsiteX7" fmla="*/ 63798 w 191388"/>
                    <a:gd name="connsiteY7" fmla="*/ 204263 h 246793"/>
                    <a:gd name="connsiteX8" fmla="*/ 74430 w 191388"/>
                    <a:gd name="connsiteY8" fmla="*/ 172365 h 246793"/>
                    <a:gd name="connsiteX9" fmla="*/ 95695 w 191388"/>
                    <a:gd name="connsiteY9" fmla="*/ 204263 h 246793"/>
                    <a:gd name="connsiteX10" fmla="*/ 148858 w 191388"/>
                    <a:gd name="connsiteY10" fmla="*/ 246793 h 246793"/>
                    <a:gd name="connsiteX11" fmla="*/ 148858 w 191388"/>
                    <a:gd name="connsiteY11" fmla="*/ 172365 h 246793"/>
                    <a:gd name="connsiteX12" fmla="*/ 116961 w 191388"/>
                    <a:gd name="connsiteY12" fmla="*/ 151100 h 246793"/>
                    <a:gd name="connsiteX13" fmla="*/ 191388 w 191388"/>
                    <a:gd name="connsiteY13" fmla="*/ 97937 h 246793"/>
                    <a:gd name="connsiteX14" fmla="*/ 159491 w 191388"/>
                    <a:gd name="connsiteY14" fmla="*/ 76672 h 246793"/>
                    <a:gd name="connsiteX15" fmla="*/ 116961 w 191388"/>
                    <a:gd name="connsiteY15" fmla="*/ 55407 h 246793"/>
                    <a:gd name="connsiteX16" fmla="*/ 127593 w 191388"/>
                    <a:gd name="connsiteY16" fmla="*/ 23509 h 246793"/>
                    <a:gd name="connsiteX17" fmla="*/ 63798 w 191388"/>
                    <a:gd name="connsiteY17" fmla="*/ 12877 h 246793"/>
                    <a:gd name="connsiteX18" fmla="*/ 63798 w 191388"/>
                    <a:gd name="connsiteY18" fmla="*/ 55407 h 24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1388" h="246793">
                      <a:moveTo>
                        <a:pt x="63798" y="55407"/>
                      </a:moveTo>
                      <a:cubicBezTo>
                        <a:pt x="54938" y="55407"/>
                        <a:pt x="33020" y="16608"/>
                        <a:pt x="10635" y="12877"/>
                      </a:cubicBezTo>
                      <a:cubicBezTo>
                        <a:pt x="-420" y="11034"/>
                        <a:pt x="2" y="33566"/>
                        <a:pt x="2" y="44774"/>
                      </a:cubicBezTo>
                      <a:cubicBezTo>
                        <a:pt x="2" y="79012"/>
                        <a:pt x="18040" y="81609"/>
                        <a:pt x="42533" y="97937"/>
                      </a:cubicBezTo>
                      <a:cubicBezTo>
                        <a:pt x="35445" y="108570"/>
                        <a:pt x="26458" y="118158"/>
                        <a:pt x="21268" y="129835"/>
                      </a:cubicBezTo>
                      <a:cubicBezTo>
                        <a:pt x="12164" y="150318"/>
                        <a:pt x="2" y="193630"/>
                        <a:pt x="2" y="193630"/>
                      </a:cubicBezTo>
                      <a:cubicBezTo>
                        <a:pt x="5006" y="208641"/>
                        <a:pt x="9175" y="249503"/>
                        <a:pt x="42533" y="236160"/>
                      </a:cubicBezTo>
                      <a:cubicBezTo>
                        <a:pt x="54398" y="231414"/>
                        <a:pt x="56710" y="214895"/>
                        <a:pt x="63798" y="204263"/>
                      </a:cubicBezTo>
                      <a:cubicBezTo>
                        <a:pt x="67342" y="193630"/>
                        <a:pt x="63222" y="172365"/>
                        <a:pt x="74430" y="172365"/>
                      </a:cubicBezTo>
                      <a:cubicBezTo>
                        <a:pt x="87209" y="172365"/>
                        <a:pt x="87712" y="194284"/>
                        <a:pt x="95695" y="204263"/>
                      </a:cubicBezTo>
                      <a:cubicBezTo>
                        <a:pt x="113008" y="225904"/>
                        <a:pt x="125177" y="231005"/>
                        <a:pt x="148858" y="246793"/>
                      </a:cubicBezTo>
                      <a:cubicBezTo>
                        <a:pt x="158423" y="218098"/>
                        <a:pt x="169626" y="203518"/>
                        <a:pt x="148858" y="172365"/>
                      </a:cubicBezTo>
                      <a:cubicBezTo>
                        <a:pt x="141770" y="161733"/>
                        <a:pt x="127593" y="158188"/>
                        <a:pt x="116961" y="151100"/>
                      </a:cubicBezTo>
                      <a:cubicBezTo>
                        <a:pt x="191389" y="126291"/>
                        <a:pt x="173668" y="151100"/>
                        <a:pt x="191388" y="97937"/>
                      </a:cubicBezTo>
                      <a:cubicBezTo>
                        <a:pt x="180756" y="90849"/>
                        <a:pt x="172096" y="78773"/>
                        <a:pt x="159491" y="76672"/>
                      </a:cubicBezTo>
                      <a:cubicBezTo>
                        <a:pt x="109456" y="68332"/>
                        <a:pt x="138642" y="120452"/>
                        <a:pt x="116961" y="55407"/>
                      </a:cubicBezTo>
                      <a:cubicBezTo>
                        <a:pt x="120505" y="44774"/>
                        <a:pt x="131756" y="33915"/>
                        <a:pt x="127593" y="23509"/>
                      </a:cubicBezTo>
                      <a:cubicBezTo>
                        <a:pt x="123664" y="13688"/>
                        <a:pt x="75109" y="-17286"/>
                        <a:pt x="63798" y="12877"/>
                      </a:cubicBezTo>
                      <a:cubicBezTo>
                        <a:pt x="55087" y="36106"/>
                        <a:pt x="72658" y="55407"/>
                        <a:pt x="63798" y="55407"/>
                      </a:cubicBezTo>
                      <a:close/>
                    </a:path>
                  </a:pathLst>
                </a:custGeom>
                <a:solidFill>
                  <a:srgbClr val="D11F95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5E9D8C55-A03E-488C-8589-5DCCBA5545FE}"/>
                    </a:ext>
                  </a:extLst>
                </p:cNvPr>
                <p:cNvSpPr/>
                <p:nvPr/>
              </p:nvSpPr>
              <p:spPr>
                <a:xfrm>
                  <a:off x="2237923" y="3546529"/>
                  <a:ext cx="55793" cy="53921"/>
                </a:xfrm>
                <a:custGeom>
                  <a:avLst/>
                  <a:gdLst>
                    <a:gd name="connsiteX0" fmla="*/ 9977 w 55793"/>
                    <a:gd name="connsiteY0" fmla="*/ 34871 h 53921"/>
                    <a:gd name="connsiteX1" fmla="*/ 3627 w 55793"/>
                    <a:gd name="connsiteY1" fmla="*/ 3121 h 53921"/>
                    <a:gd name="connsiteX2" fmla="*/ 16327 w 55793"/>
                    <a:gd name="connsiteY2" fmla="*/ 41221 h 53921"/>
                    <a:gd name="connsiteX3" fmla="*/ 41727 w 55793"/>
                    <a:gd name="connsiteY3" fmla="*/ 3121 h 53921"/>
                    <a:gd name="connsiteX4" fmla="*/ 35377 w 55793"/>
                    <a:gd name="connsiteY4" fmla="*/ 22171 h 53921"/>
                    <a:gd name="connsiteX5" fmla="*/ 16327 w 55793"/>
                    <a:gd name="connsiteY5" fmla="*/ 34871 h 53921"/>
                    <a:gd name="connsiteX6" fmla="*/ 35377 w 55793"/>
                    <a:gd name="connsiteY6" fmla="*/ 47571 h 53921"/>
                    <a:gd name="connsiteX7" fmla="*/ 54427 w 55793"/>
                    <a:gd name="connsiteY7" fmla="*/ 53921 h 53921"/>
                    <a:gd name="connsiteX8" fmla="*/ 9977 w 55793"/>
                    <a:gd name="connsiteY8" fmla="*/ 34871 h 53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793" h="53921">
                      <a:moveTo>
                        <a:pt x="9977" y="34871"/>
                      </a:moveTo>
                      <a:cubicBezTo>
                        <a:pt x="1510" y="26404"/>
                        <a:pt x="-4005" y="-4511"/>
                        <a:pt x="3627" y="3121"/>
                      </a:cubicBezTo>
                      <a:cubicBezTo>
                        <a:pt x="13093" y="12587"/>
                        <a:pt x="16327" y="41221"/>
                        <a:pt x="16327" y="41221"/>
                      </a:cubicBezTo>
                      <a:cubicBezTo>
                        <a:pt x="24794" y="28521"/>
                        <a:pt x="46554" y="-11359"/>
                        <a:pt x="41727" y="3121"/>
                      </a:cubicBezTo>
                      <a:cubicBezTo>
                        <a:pt x="39610" y="9471"/>
                        <a:pt x="39558" y="16944"/>
                        <a:pt x="35377" y="22171"/>
                      </a:cubicBezTo>
                      <a:cubicBezTo>
                        <a:pt x="30609" y="28130"/>
                        <a:pt x="22677" y="30638"/>
                        <a:pt x="16327" y="34871"/>
                      </a:cubicBezTo>
                      <a:cubicBezTo>
                        <a:pt x="22677" y="39104"/>
                        <a:pt x="28551" y="44158"/>
                        <a:pt x="35377" y="47571"/>
                      </a:cubicBezTo>
                      <a:cubicBezTo>
                        <a:pt x="41364" y="50564"/>
                        <a:pt x="61120" y="53921"/>
                        <a:pt x="54427" y="53921"/>
                      </a:cubicBezTo>
                      <a:cubicBezTo>
                        <a:pt x="20216" y="53921"/>
                        <a:pt x="18444" y="43338"/>
                        <a:pt x="9977" y="34871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39311DFE-1F8C-4BD6-9377-24BEE8AC85EB}"/>
                    </a:ext>
                  </a:extLst>
                </p:cNvPr>
                <p:cNvSpPr/>
                <p:nvPr/>
              </p:nvSpPr>
              <p:spPr>
                <a:xfrm>
                  <a:off x="2225895" y="3692745"/>
                  <a:ext cx="834558" cy="735066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B3F41D44-EF54-46F8-B4C1-A92A1E562675}"/>
                    </a:ext>
                  </a:extLst>
                </p:cNvPr>
                <p:cNvSpPr/>
                <p:nvPr/>
              </p:nvSpPr>
              <p:spPr>
                <a:xfrm>
                  <a:off x="2427051" y="4323939"/>
                  <a:ext cx="432245" cy="489988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FBEB9EF9-A5E3-4064-8170-DA5379E54AB3}"/>
                    </a:ext>
                  </a:extLst>
                </p:cNvPr>
                <p:cNvSpPr/>
                <p:nvPr/>
              </p:nvSpPr>
              <p:spPr>
                <a:xfrm>
                  <a:off x="1104038" y="3726721"/>
                  <a:ext cx="834558" cy="735066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7ECA01A8-0577-4284-8D4B-375A628BC6D3}"/>
                    </a:ext>
                  </a:extLst>
                </p:cNvPr>
                <p:cNvSpPr/>
                <p:nvPr/>
              </p:nvSpPr>
              <p:spPr>
                <a:xfrm>
                  <a:off x="1305194" y="4357915"/>
                  <a:ext cx="432245" cy="489988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7E22CC7-0A31-4347-A3FC-143A8E2C6CC0}"/>
                  </a:ext>
                </a:extLst>
              </p:cNvPr>
              <p:cNvGrpSpPr/>
              <p:nvPr/>
            </p:nvGrpSpPr>
            <p:grpSpPr>
              <a:xfrm flipH="1">
                <a:off x="5425192" y="3191846"/>
                <a:ext cx="1956415" cy="1690033"/>
                <a:chOff x="5425192" y="3191846"/>
                <a:chExt cx="1956415" cy="1690033"/>
              </a:xfrm>
            </p:grpSpPr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8955063F-9073-4D96-B3E5-72F147A93ADC}"/>
                    </a:ext>
                  </a:extLst>
                </p:cNvPr>
                <p:cNvSpPr/>
                <p:nvPr/>
              </p:nvSpPr>
              <p:spPr>
                <a:xfrm>
                  <a:off x="5756549" y="3191846"/>
                  <a:ext cx="1095154" cy="988942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463B62F6-8AF7-4459-9896-46049CF25306}"/>
                    </a:ext>
                  </a:extLst>
                </p:cNvPr>
                <p:cNvSpPr/>
                <p:nvPr/>
              </p:nvSpPr>
              <p:spPr>
                <a:xfrm>
                  <a:off x="6043628" y="4095613"/>
                  <a:ext cx="567216" cy="659219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D5631A21-5902-4503-8D1A-B1539967E7CE}"/>
                    </a:ext>
                  </a:extLst>
                </p:cNvPr>
                <p:cNvSpPr/>
                <p:nvPr/>
              </p:nvSpPr>
              <p:spPr>
                <a:xfrm>
                  <a:off x="6500826" y="3497946"/>
                  <a:ext cx="191388" cy="246793"/>
                </a:xfrm>
                <a:custGeom>
                  <a:avLst/>
                  <a:gdLst>
                    <a:gd name="connsiteX0" fmla="*/ 63798 w 191388"/>
                    <a:gd name="connsiteY0" fmla="*/ 55407 h 246793"/>
                    <a:gd name="connsiteX1" fmla="*/ 10635 w 191388"/>
                    <a:gd name="connsiteY1" fmla="*/ 12877 h 246793"/>
                    <a:gd name="connsiteX2" fmla="*/ 2 w 191388"/>
                    <a:gd name="connsiteY2" fmla="*/ 44774 h 246793"/>
                    <a:gd name="connsiteX3" fmla="*/ 42533 w 191388"/>
                    <a:gd name="connsiteY3" fmla="*/ 97937 h 246793"/>
                    <a:gd name="connsiteX4" fmla="*/ 21268 w 191388"/>
                    <a:gd name="connsiteY4" fmla="*/ 129835 h 246793"/>
                    <a:gd name="connsiteX5" fmla="*/ 2 w 191388"/>
                    <a:gd name="connsiteY5" fmla="*/ 193630 h 246793"/>
                    <a:gd name="connsiteX6" fmla="*/ 42533 w 191388"/>
                    <a:gd name="connsiteY6" fmla="*/ 236160 h 246793"/>
                    <a:gd name="connsiteX7" fmla="*/ 63798 w 191388"/>
                    <a:gd name="connsiteY7" fmla="*/ 204263 h 246793"/>
                    <a:gd name="connsiteX8" fmla="*/ 74430 w 191388"/>
                    <a:gd name="connsiteY8" fmla="*/ 172365 h 246793"/>
                    <a:gd name="connsiteX9" fmla="*/ 95695 w 191388"/>
                    <a:gd name="connsiteY9" fmla="*/ 204263 h 246793"/>
                    <a:gd name="connsiteX10" fmla="*/ 148858 w 191388"/>
                    <a:gd name="connsiteY10" fmla="*/ 246793 h 246793"/>
                    <a:gd name="connsiteX11" fmla="*/ 148858 w 191388"/>
                    <a:gd name="connsiteY11" fmla="*/ 172365 h 246793"/>
                    <a:gd name="connsiteX12" fmla="*/ 116961 w 191388"/>
                    <a:gd name="connsiteY12" fmla="*/ 151100 h 246793"/>
                    <a:gd name="connsiteX13" fmla="*/ 191388 w 191388"/>
                    <a:gd name="connsiteY13" fmla="*/ 97937 h 246793"/>
                    <a:gd name="connsiteX14" fmla="*/ 159491 w 191388"/>
                    <a:gd name="connsiteY14" fmla="*/ 76672 h 246793"/>
                    <a:gd name="connsiteX15" fmla="*/ 116961 w 191388"/>
                    <a:gd name="connsiteY15" fmla="*/ 55407 h 246793"/>
                    <a:gd name="connsiteX16" fmla="*/ 127593 w 191388"/>
                    <a:gd name="connsiteY16" fmla="*/ 23509 h 246793"/>
                    <a:gd name="connsiteX17" fmla="*/ 63798 w 191388"/>
                    <a:gd name="connsiteY17" fmla="*/ 12877 h 246793"/>
                    <a:gd name="connsiteX18" fmla="*/ 63798 w 191388"/>
                    <a:gd name="connsiteY18" fmla="*/ 55407 h 24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1388" h="246793">
                      <a:moveTo>
                        <a:pt x="63798" y="55407"/>
                      </a:moveTo>
                      <a:cubicBezTo>
                        <a:pt x="54938" y="55407"/>
                        <a:pt x="33020" y="16608"/>
                        <a:pt x="10635" y="12877"/>
                      </a:cubicBezTo>
                      <a:cubicBezTo>
                        <a:pt x="-420" y="11034"/>
                        <a:pt x="2" y="33566"/>
                        <a:pt x="2" y="44774"/>
                      </a:cubicBezTo>
                      <a:cubicBezTo>
                        <a:pt x="2" y="79012"/>
                        <a:pt x="18040" y="81609"/>
                        <a:pt x="42533" y="97937"/>
                      </a:cubicBezTo>
                      <a:cubicBezTo>
                        <a:pt x="35445" y="108570"/>
                        <a:pt x="26458" y="118158"/>
                        <a:pt x="21268" y="129835"/>
                      </a:cubicBezTo>
                      <a:cubicBezTo>
                        <a:pt x="12164" y="150318"/>
                        <a:pt x="2" y="193630"/>
                        <a:pt x="2" y="193630"/>
                      </a:cubicBezTo>
                      <a:cubicBezTo>
                        <a:pt x="5006" y="208641"/>
                        <a:pt x="9175" y="249503"/>
                        <a:pt x="42533" y="236160"/>
                      </a:cubicBezTo>
                      <a:cubicBezTo>
                        <a:pt x="54398" y="231414"/>
                        <a:pt x="56710" y="214895"/>
                        <a:pt x="63798" y="204263"/>
                      </a:cubicBezTo>
                      <a:cubicBezTo>
                        <a:pt x="67342" y="193630"/>
                        <a:pt x="63222" y="172365"/>
                        <a:pt x="74430" y="172365"/>
                      </a:cubicBezTo>
                      <a:cubicBezTo>
                        <a:pt x="87209" y="172365"/>
                        <a:pt x="87712" y="194284"/>
                        <a:pt x="95695" y="204263"/>
                      </a:cubicBezTo>
                      <a:cubicBezTo>
                        <a:pt x="113008" y="225904"/>
                        <a:pt x="125177" y="231005"/>
                        <a:pt x="148858" y="246793"/>
                      </a:cubicBezTo>
                      <a:cubicBezTo>
                        <a:pt x="158423" y="218098"/>
                        <a:pt x="169626" y="203518"/>
                        <a:pt x="148858" y="172365"/>
                      </a:cubicBezTo>
                      <a:cubicBezTo>
                        <a:pt x="141770" y="161733"/>
                        <a:pt x="127593" y="158188"/>
                        <a:pt x="116961" y="151100"/>
                      </a:cubicBezTo>
                      <a:cubicBezTo>
                        <a:pt x="191389" y="126291"/>
                        <a:pt x="173668" y="151100"/>
                        <a:pt x="191388" y="97937"/>
                      </a:cubicBezTo>
                      <a:cubicBezTo>
                        <a:pt x="180756" y="90849"/>
                        <a:pt x="172096" y="78773"/>
                        <a:pt x="159491" y="76672"/>
                      </a:cubicBezTo>
                      <a:cubicBezTo>
                        <a:pt x="109456" y="68332"/>
                        <a:pt x="138642" y="120452"/>
                        <a:pt x="116961" y="55407"/>
                      </a:cubicBezTo>
                      <a:cubicBezTo>
                        <a:pt x="120505" y="44774"/>
                        <a:pt x="131756" y="33915"/>
                        <a:pt x="127593" y="23509"/>
                      </a:cubicBezTo>
                      <a:cubicBezTo>
                        <a:pt x="123664" y="13688"/>
                        <a:pt x="75109" y="-17286"/>
                        <a:pt x="63798" y="12877"/>
                      </a:cubicBezTo>
                      <a:cubicBezTo>
                        <a:pt x="55087" y="36106"/>
                        <a:pt x="72658" y="55407"/>
                        <a:pt x="63798" y="55407"/>
                      </a:cubicBezTo>
                      <a:close/>
                    </a:path>
                  </a:pathLst>
                </a:custGeom>
                <a:solidFill>
                  <a:srgbClr val="D11F95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E85DE354-09C8-4455-BE7A-5931A513A27E}"/>
                    </a:ext>
                  </a:extLst>
                </p:cNvPr>
                <p:cNvSpPr/>
                <p:nvPr/>
              </p:nvSpPr>
              <p:spPr>
                <a:xfrm>
                  <a:off x="6559077" y="3580505"/>
                  <a:ext cx="55793" cy="53921"/>
                </a:xfrm>
                <a:custGeom>
                  <a:avLst/>
                  <a:gdLst>
                    <a:gd name="connsiteX0" fmla="*/ 9977 w 55793"/>
                    <a:gd name="connsiteY0" fmla="*/ 34871 h 53921"/>
                    <a:gd name="connsiteX1" fmla="*/ 3627 w 55793"/>
                    <a:gd name="connsiteY1" fmla="*/ 3121 h 53921"/>
                    <a:gd name="connsiteX2" fmla="*/ 16327 w 55793"/>
                    <a:gd name="connsiteY2" fmla="*/ 41221 h 53921"/>
                    <a:gd name="connsiteX3" fmla="*/ 41727 w 55793"/>
                    <a:gd name="connsiteY3" fmla="*/ 3121 h 53921"/>
                    <a:gd name="connsiteX4" fmla="*/ 35377 w 55793"/>
                    <a:gd name="connsiteY4" fmla="*/ 22171 h 53921"/>
                    <a:gd name="connsiteX5" fmla="*/ 16327 w 55793"/>
                    <a:gd name="connsiteY5" fmla="*/ 34871 h 53921"/>
                    <a:gd name="connsiteX6" fmla="*/ 35377 w 55793"/>
                    <a:gd name="connsiteY6" fmla="*/ 47571 h 53921"/>
                    <a:gd name="connsiteX7" fmla="*/ 54427 w 55793"/>
                    <a:gd name="connsiteY7" fmla="*/ 53921 h 53921"/>
                    <a:gd name="connsiteX8" fmla="*/ 9977 w 55793"/>
                    <a:gd name="connsiteY8" fmla="*/ 34871 h 53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793" h="53921">
                      <a:moveTo>
                        <a:pt x="9977" y="34871"/>
                      </a:moveTo>
                      <a:cubicBezTo>
                        <a:pt x="1510" y="26404"/>
                        <a:pt x="-4005" y="-4511"/>
                        <a:pt x="3627" y="3121"/>
                      </a:cubicBezTo>
                      <a:cubicBezTo>
                        <a:pt x="13093" y="12587"/>
                        <a:pt x="16327" y="41221"/>
                        <a:pt x="16327" y="41221"/>
                      </a:cubicBezTo>
                      <a:cubicBezTo>
                        <a:pt x="24794" y="28521"/>
                        <a:pt x="46554" y="-11359"/>
                        <a:pt x="41727" y="3121"/>
                      </a:cubicBezTo>
                      <a:cubicBezTo>
                        <a:pt x="39610" y="9471"/>
                        <a:pt x="39558" y="16944"/>
                        <a:pt x="35377" y="22171"/>
                      </a:cubicBezTo>
                      <a:cubicBezTo>
                        <a:pt x="30609" y="28130"/>
                        <a:pt x="22677" y="30638"/>
                        <a:pt x="16327" y="34871"/>
                      </a:cubicBezTo>
                      <a:cubicBezTo>
                        <a:pt x="22677" y="39104"/>
                        <a:pt x="28551" y="44158"/>
                        <a:pt x="35377" y="47571"/>
                      </a:cubicBezTo>
                      <a:cubicBezTo>
                        <a:pt x="41364" y="50564"/>
                        <a:pt x="61120" y="53921"/>
                        <a:pt x="54427" y="53921"/>
                      </a:cubicBezTo>
                      <a:cubicBezTo>
                        <a:pt x="20216" y="53921"/>
                        <a:pt x="18444" y="43338"/>
                        <a:pt x="9977" y="34871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08D27EF3-48BA-4636-B750-B50C638A75F3}"/>
                    </a:ext>
                  </a:extLst>
                </p:cNvPr>
                <p:cNvSpPr/>
                <p:nvPr/>
              </p:nvSpPr>
              <p:spPr>
                <a:xfrm>
                  <a:off x="6547049" y="3726721"/>
                  <a:ext cx="834558" cy="735066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50522935-D96D-4DBC-9E3C-880E1073561E}"/>
                    </a:ext>
                  </a:extLst>
                </p:cNvPr>
                <p:cNvSpPr/>
                <p:nvPr/>
              </p:nvSpPr>
              <p:spPr>
                <a:xfrm>
                  <a:off x="6748205" y="4357915"/>
                  <a:ext cx="432245" cy="489988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0BEA077B-A2E2-4D11-B3DF-66CF002B41AA}"/>
                    </a:ext>
                  </a:extLst>
                </p:cNvPr>
                <p:cNvSpPr/>
                <p:nvPr/>
              </p:nvSpPr>
              <p:spPr>
                <a:xfrm>
                  <a:off x="5425192" y="3760697"/>
                  <a:ext cx="834558" cy="735066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FAC63FA1-835D-4270-AD91-F36555DEAE67}"/>
                    </a:ext>
                  </a:extLst>
                </p:cNvPr>
                <p:cNvSpPr/>
                <p:nvPr/>
              </p:nvSpPr>
              <p:spPr>
                <a:xfrm>
                  <a:off x="5626348" y="4391891"/>
                  <a:ext cx="432245" cy="489988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1F88719F-BF88-45ED-BCA8-776E040E38F6}"/>
                  </a:ext>
                </a:extLst>
              </p:cNvPr>
              <p:cNvSpPr/>
              <p:nvPr/>
            </p:nvSpPr>
            <p:spPr>
              <a:xfrm flipH="1">
                <a:off x="6355661" y="3302801"/>
                <a:ext cx="191388" cy="246793"/>
              </a:xfrm>
              <a:custGeom>
                <a:avLst/>
                <a:gdLst>
                  <a:gd name="connsiteX0" fmla="*/ 63798 w 191388"/>
                  <a:gd name="connsiteY0" fmla="*/ 55407 h 246793"/>
                  <a:gd name="connsiteX1" fmla="*/ 10635 w 191388"/>
                  <a:gd name="connsiteY1" fmla="*/ 12877 h 246793"/>
                  <a:gd name="connsiteX2" fmla="*/ 2 w 191388"/>
                  <a:gd name="connsiteY2" fmla="*/ 44774 h 246793"/>
                  <a:gd name="connsiteX3" fmla="*/ 42533 w 191388"/>
                  <a:gd name="connsiteY3" fmla="*/ 97937 h 246793"/>
                  <a:gd name="connsiteX4" fmla="*/ 21268 w 191388"/>
                  <a:gd name="connsiteY4" fmla="*/ 129835 h 246793"/>
                  <a:gd name="connsiteX5" fmla="*/ 2 w 191388"/>
                  <a:gd name="connsiteY5" fmla="*/ 193630 h 246793"/>
                  <a:gd name="connsiteX6" fmla="*/ 42533 w 191388"/>
                  <a:gd name="connsiteY6" fmla="*/ 236160 h 246793"/>
                  <a:gd name="connsiteX7" fmla="*/ 63798 w 191388"/>
                  <a:gd name="connsiteY7" fmla="*/ 204263 h 246793"/>
                  <a:gd name="connsiteX8" fmla="*/ 74430 w 191388"/>
                  <a:gd name="connsiteY8" fmla="*/ 172365 h 246793"/>
                  <a:gd name="connsiteX9" fmla="*/ 95695 w 191388"/>
                  <a:gd name="connsiteY9" fmla="*/ 204263 h 246793"/>
                  <a:gd name="connsiteX10" fmla="*/ 148858 w 191388"/>
                  <a:gd name="connsiteY10" fmla="*/ 246793 h 246793"/>
                  <a:gd name="connsiteX11" fmla="*/ 148858 w 191388"/>
                  <a:gd name="connsiteY11" fmla="*/ 172365 h 246793"/>
                  <a:gd name="connsiteX12" fmla="*/ 116961 w 191388"/>
                  <a:gd name="connsiteY12" fmla="*/ 151100 h 246793"/>
                  <a:gd name="connsiteX13" fmla="*/ 191388 w 191388"/>
                  <a:gd name="connsiteY13" fmla="*/ 97937 h 246793"/>
                  <a:gd name="connsiteX14" fmla="*/ 159491 w 191388"/>
                  <a:gd name="connsiteY14" fmla="*/ 76672 h 246793"/>
                  <a:gd name="connsiteX15" fmla="*/ 116961 w 191388"/>
                  <a:gd name="connsiteY15" fmla="*/ 55407 h 246793"/>
                  <a:gd name="connsiteX16" fmla="*/ 127593 w 191388"/>
                  <a:gd name="connsiteY16" fmla="*/ 23509 h 246793"/>
                  <a:gd name="connsiteX17" fmla="*/ 63798 w 191388"/>
                  <a:gd name="connsiteY17" fmla="*/ 12877 h 246793"/>
                  <a:gd name="connsiteX18" fmla="*/ 63798 w 191388"/>
                  <a:gd name="connsiteY18" fmla="*/ 55407 h 24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388" h="246793">
                    <a:moveTo>
                      <a:pt x="63798" y="55407"/>
                    </a:moveTo>
                    <a:cubicBezTo>
                      <a:pt x="54938" y="55407"/>
                      <a:pt x="33020" y="16608"/>
                      <a:pt x="10635" y="12877"/>
                    </a:cubicBezTo>
                    <a:cubicBezTo>
                      <a:pt x="-420" y="11034"/>
                      <a:pt x="2" y="33566"/>
                      <a:pt x="2" y="44774"/>
                    </a:cubicBezTo>
                    <a:cubicBezTo>
                      <a:pt x="2" y="79012"/>
                      <a:pt x="18040" y="81609"/>
                      <a:pt x="42533" y="97937"/>
                    </a:cubicBezTo>
                    <a:cubicBezTo>
                      <a:pt x="35445" y="108570"/>
                      <a:pt x="26458" y="118158"/>
                      <a:pt x="21268" y="129835"/>
                    </a:cubicBezTo>
                    <a:cubicBezTo>
                      <a:pt x="12164" y="150318"/>
                      <a:pt x="2" y="193630"/>
                      <a:pt x="2" y="193630"/>
                    </a:cubicBezTo>
                    <a:cubicBezTo>
                      <a:pt x="5006" y="208641"/>
                      <a:pt x="9175" y="249503"/>
                      <a:pt x="42533" y="236160"/>
                    </a:cubicBezTo>
                    <a:cubicBezTo>
                      <a:pt x="54398" y="231414"/>
                      <a:pt x="56710" y="214895"/>
                      <a:pt x="63798" y="204263"/>
                    </a:cubicBezTo>
                    <a:cubicBezTo>
                      <a:pt x="67342" y="193630"/>
                      <a:pt x="63222" y="172365"/>
                      <a:pt x="74430" y="172365"/>
                    </a:cubicBezTo>
                    <a:cubicBezTo>
                      <a:pt x="87209" y="172365"/>
                      <a:pt x="87712" y="194284"/>
                      <a:pt x="95695" y="204263"/>
                    </a:cubicBezTo>
                    <a:cubicBezTo>
                      <a:pt x="113008" y="225904"/>
                      <a:pt x="125177" y="231005"/>
                      <a:pt x="148858" y="246793"/>
                    </a:cubicBezTo>
                    <a:cubicBezTo>
                      <a:pt x="158423" y="218098"/>
                      <a:pt x="169626" y="203518"/>
                      <a:pt x="148858" y="172365"/>
                    </a:cubicBezTo>
                    <a:cubicBezTo>
                      <a:pt x="141770" y="161733"/>
                      <a:pt x="127593" y="158188"/>
                      <a:pt x="116961" y="151100"/>
                    </a:cubicBezTo>
                    <a:cubicBezTo>
                      <a:pt x="191389" y="126291"/>
                      <a:pt x="173668" y="151100"/>
                      <a:pt x="191388" y="97937"/>
                    </a:cubicBezTo>
                    <a:cubicBezTo>
                      <a:pt x="180756" y="90849"/>
                      <a:pt x="172096" y="78773"/>
                      <a:pt x="159491" y="76672"/>
                    </a:cubicBezTo>
                    <a:cubicBezTo>
                      <a:pt x="109456" y="68332"/>
                      <a:pt x="138642" y="120452"/>
                      <a:pt x="116961" y="55407"/>
                    </a:cubicBezTo>
                    <a:cubicBezTo>
                      <a:pt x="120505" y="44774"/>
                      <a:pt x="131756" y="33915"/>
                      <a:pt x="127593" y="23509"/>
                    </a:cubicBezTo>
                    <a:cubicBezTo>
                      <a:pt x="123664" y="13688"/>
                      <a:pt x="75109" y="-17286"/>
                      <a:pt x="63798" y="12877"/>
                    </a:cubicBezTo>
                    <a:cubicBezTo>
                      <a:pt x="55087" y="36106"/>
                      <a:pt x="72658" y="55407"/>
                      <a:pt x="63798" y="55407"/>
                    </a:cubicBezTo>
                    <a:close/>
                  </a:path>
                </a:pathLst>
              </a:custGeom>
              <a:solidFill>
                <a:srgbClr val="D11F95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E3F6183-95E9-4758-AFDE-91C31B675568}"/>
                  </a:ext>
                </a:extLst>
              </p:cNvPr>
              <p:cNvSpPr/>
              <p:nvPr/>
            </p:nvSpPr>
            <p:spPr>
              <a:xfrm flipH="1">
                <a:off x="6433005" y="3385360"/>
                <a:ext cx="55793" cy="53921"/>
              </a:xfrm>
              <a:custGeom>
                <a:avLst/>
                <a:gdLst>
                  <a:gd name="connsiteX0" fmla="*/ 9977 w 55793"/>
                  <a:gd name="connsiteY0" fmla="*/ 34871 h 53921"/>
                  <a:gd name="connsiteX1" fmla="*/ 3627 w 55793"/>
                  <a:gd name="connsiteY1" fmla="*/ 3121 h 53921"/>
                  <a:gd name="connsiteX2" fmla="*/ 16327 w 55793"/>
                  <a:gd name="connsiteY2" fmla="*/ 41221 h 53921"/>
                  <a:gd name="connsiteX3" fmla="*/ 41727 w 55793"/>
                  <a:gd name="connsiteY3" fmla="*/ 3121 h 53921"/>
                  <a:gd name="connsiteX4" fmla="*/ 35377 w 55793"/>
                  <a:gd name="connsiteY4" fmla="*/ 22171 h 53921"/>
                  <a:gd name="connsiteX5" fmla="*/ 16327 w 55793"/>
                  <a:gd name="connsiteY5" fmla="*/ 34871 h 53921"/>
                  <a:gd name="connsiteX6" fmla="*/ 35377 w 55793"/>
                  <a:gd name="connsiteY6" fmla="*/ 47571 h 53921"/>
                  <a:gd name="connsiteX7" fmla="*/ 54427 w 55793"/>
                  <a:gd name="connsiteY7" fmla="*/ 53921 h 53921"/>
                  <a:gd name="connsiteX8" fmla="*/ 9977 w 55793"/>
                  <a:gd name="connsiteY8" fmla="*/ 34871 h 53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793" h="53921">
                    <a:moveTo>
                      <a:pt x="9977" y="34871"/>
                    </a:moveTo>
                    <a:cubicBezTo>
                      <a:pt x="1510" y="26404"/>
                      <a:pt x="-4005" y="-4511"/>
                      <a:pt x="3627" y="3121"/>
                    </a:cubicBezTo>
                    <a:cubicBezTo>
                      <a:pt x="13093" y="12587"/>
                      <a:pt x="16327" y="41221"/>
                      <a:pt x="16327" y="41221"/>
                    </a:cubicBezTo>
                    <a:cubicBezTo>
                      <a:pt x="24794" y="28521"/>
                      <a:pt x="46554" y="-11359"/>
                      <a:pt x="41727" y="3121"/>
                    </a:cubicBezTo>
                    <a:cubicBezTo>
                      <a:pt x="39610" y="9471"/>
                      <a:pt x="39558" y="16944"/>
                      <a:pt x="35377" y="22171"/>
                    </a:cubicBezTo>
                    <a:cubicBezTo>
                      <a:pt x="30609" y="28130"/>
                      <a:pt x="22677" y="30638"/>
                      <a:pt x="16327" y="34871"/>
                    </a:cubicBezTo>
                    <a:cubicBezTo>
                      <a:pt x="22677" y="39104"/>
                      <a:pt x="28551" y="44158"/>
                      <a:pt x="35377" y="47571"/>
                    </a:cubicBezTo>
                    <a:cubicBezTo>
                      <a:pt x="41364" y="50564"/>
                      <a:pt x="61120" y="53921"/>
                      <a:pt x="54427" y="53921"/>
                    </a:cubicBezTo>
                    <a:cubicBezTo>
                      <a:pt x="20216" y="53921"/>
                      <a:pt x="18444" y="43338"/>
                      <a:pt x="9977" y="3487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66A584-6435-488B-B134-7FE456781200}"/>
                  </a:ext>
                </a:extLst>
              </p:cNvPr>
              <p:cNvSpPr/>
              <p:nvPr/>
            </p:nvSpPr>
            <p:spPr>
              <a:xfrm flipH="1">
                <a:off x="6477176" y="3644162"/>
                <a:ext cx="191388" cy="246793"/>
              </a:xfrm>
              <a:custGeom>
                <a:avLst/>
                <a:gdLst>
                  <a:gd name="connsiteX0" fmla="*/ 63798 w 191388"/>
                  <a:gd name="connsiteY0" fmla="*/ 55407 h 246793"/>
                  <a:gd name="connsiteX1" fmla="*/ 10635 w 191388"/>
                  <a:gd name="connsiteY1" fmla="*/ 12877 h 246793"/>
                  <a:gd name="connsiteX2" fmla="*/ 2 w 191388"/>
                  <a:gd name="connsiteY2" fmla="*/ 44774 h 246793"/>
                  <a:gd name="connsiteX3" fmla="*/ 42533 w 191388"/>
                  <a:gd name="connsiteY3" fmla="*/ 97937 h 246793"/>
                  <a:gd name="connsiteX4" fmla="*/ 21268 w 191388"/>
                  <a:gd name="connsiteY4" fmla="*/ 129835 h 246793"/>
                  <a:gd name="connsiteX5" fmla="*/ 2 w 191388"/>
                  <a:gd name="connsiteY5" fmla="*/ 193630 h 246793"/>
                  <a:gd name="connsiteX6" fmla="*/ 42533 w 191388"/>
                  <a:gd name="connsiteY6" fmla="*/ 236160 h 246793"/>
                  <a:gd name="connsiteX7" fmla="*/ 63798 w 191388"/>
                  <a:gd name="connsiteY7" fmla="*/ 204263 h 246793"/>
                  <a:gd name="connsiteX8" fmla="*/ 74430 w 191388"/>
                  <a:gd name="connsiteY8" fmla="*/ 172365 h 246793"/>
                  <a:gd name="connsiteX9" fmla="*/ 95695 w 191388"/>
                  <a:gd name="connsiteY9" fmla="*/ 204263 h 246793"/>
                  <a:gd name="connsiteX10" fmla="*/ 148858 w 191388"/>
                  <a:gd name="connsiteY10" fmla="*/ 246793 h 246793"/>
                  <a:gd name="connsiteX11" fmla="*/ 148858 w 191388"/>
                  <a:gd name="connsiteY11" fmla="*/ 172365 h 246793"/>
                  <a:gd name="connsiteX12" fmla="*/ 116961 w 191388"/>
                  <a:gd name="connsiteY12" fmla="*/ 151100 h 246793"/>
                  <a:gd name="connsiteX13" fmla="*/ 191388 w 191388"/>
                  <a:gd name="connsiteY13" fmla="*/ 97937 h 246793"/>
                  <a:gd name="connsiteX14" fmla="*/ 159491 w 191388"/>
                  <a:gd name="connsiteY14" fmla="*/ 76672 h 246793"/>
                  <a:gd name="connsiteX15" fmla="*/ 116961 w 191388"/>
                  <a:gd name="connsiteY15" fmla="*/ 55407 h 246793"/>
                  <a:gd name="connsiteX16" fmla="*/ 127593 w 191388"/>
                  <a:gd name="connsiteY16" fmla="*/ 23509 h 246793"/>
                  <a:gd name="connsiteX17" fmla="*/ 63798 w 191388"/>
                  <a:gd name="connsiteY17" fmla="*/ 12877 h 246793"/>
                  <a:gd name="connsiteX18" fmla="*/ 63798 w 191388"/>
                  <a:gd name="connsiteY18" fmla="*/ 55407 h 24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388" h="246793">
                    <a:moveTo>
                      <a:pt x="63798" y="55407"/>
                    </a:moveTo>
                    <a:cubicBezTo>
                      <a:pt x="54938" y="55407"/>
                      <a:pt x="33020" y="16608"/>
                      <a:pt x="10635" y="12877"/>
                    </a:cubicBezTo>
                    <a:cubicBezTo>
                      <a:pt x="-420" y="11034"/>
                      <a:pt x="2" y="33566"/>
                      <a:pt x="2" y="44774"/>
                    </a:cubicBezTo>
                    <a:cubicBezTo>
                      <a:pt x="2" y="79012"/>
                      <a:pt x="18040" y="81609"/>
                      <a:pt x="42533" y="97937"/>
                    </a:cubicBezTo>
                    <a:cubicBezTo>
                      <a:pt x="35445" y="108570"/>
                      <a:pt x="26458" y="118158"/>
                      <a:pt x="21268" y="129835"/>
                    </a:cubicBezTo>
                    <a:cubicBezTo>
                      <a:pt x="12164" y="150318"/>
                      <a:pt x="2" y="193630"/>
                      <a:pt x="2" y="193630"/>
                    </a:cubicBezTo>
                    <a:cubicBezTo>
                      <a:pt x="5006" y="208641"/>
                      <a:pt x="9175" y="249503"/>
                      <a:pt x="42533" y="236160"/>
                    </a:cubicBezTo>
                    <a:cubicBezTo>
                      <a:pt x="54398" y="231414"/>
                      <a:pt x="56710" y="214895"/>
                      <a:pt x="63798" y="204263"/>
                    </a:cubicBezTo>
                    <a:cubicBezTo>
                      <a:pt x="67342" y="193630"/>
                      <a:pt x="63222" y="172365"/>
                      <a:pt x="74430" y="172365"/>
                    </a:cubicBezTo>
                    <a:cubicBezTo>
                      <a:pt x="87209" y="172365"/>
                      <a:pt x="87712" y="194284"/>
                      <a:pt x="95695" y="204263"/>
                    </a:cubicBezTo>
                    <a:cubicBezTo>
                      <a:pt x="113008" y="225904"/>
                      <a:pt x="125177" y="231005"/>
                      <a:pt x="148858" y="246793"/>
                    </a:cubicBezTo>
                    <a:cubicBezTo>
                      <a:pt x="158423" y="218098"/>
                      <a:pt x="169626" y="203518"/>
                      <a:pt x="148858" y="172365"/>
                    </a:cubicBezTo>
                    <a:cubicBezTo>
                      <a:pt x="141770" y="161733"/>
                      <a:pt x="127593" y="158188"/>
                      <a:pt x="116961" y="151100"/>
                    </a:cubicBezTo>
                    <a:cubicBezTo>
                      <a:pt x="191389" y="126291"/>
                      <a:pt x="173668" y="151100"/>
                      <a:pt x="191388" y="97937"/>
                    </a:cubicBezTo>
                    <a:cubicBezTo>
                      <a:pt x="180756" y="90849"/>
                      <a:pt x="172096" y="78773"/>
                      <a:pt x="159491" y="76672"/>
                    </a:cubicBezTo>
                    <a:cubicBezTo>
                      <a:pt x="109456" y="68332"/>
                      <a:pt x="138642" y="120452"/>
                      <a:pt x="116961" y="55407"/>
                    </a:cubicBezTo>
                    <a:cubicBezTo>
                      <a:pt x="120505" y="44774"/>
                      <a:pt x="131756" y="33915"/>
                      <a:pt x="127593" y="23509"/>
                    </a:cubicBezTo>
                    <a:cubicBezTo>
                      <a:pt x="123664" y="13688"/>
                      <a:pt x="75109" y="-17286"/>
                      <a:pt x="63798" y="12877"/>
                    </a:cubicBezTo>
                    <a:cubicBezTo>
                      <a:pt x="55087" y="36106"/>
                      <a:pt x="72658" y="55407"/>
                      <a:pt x="63798" y="55407"/>
                    </a:cubicBezTo>
                    <a:close/>
                  </a:path>
                </a:pathLst>
              </a:custGeom>
              <a:solidFill>
                <a:srgbClr val="D11F95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647A4F9-4D87-44CC-85B1-32F91835A943}"/>
                  </a:ext>
                </a:extLst>
              </p:cNvPr>
              <p:cNvSpPr/>
              <p:nvPr/>
            </p:nvSpPr>
            <p:spPr>
              <a:xfrm flipH="1">
                <a:off x="6554520" y="3726721"/>
                <a:ext cx="55793" cy="53921"/>
              </a:xfrm>
              <a:custGeom>
                <a:avLst/>
                <a:gdLst>
                  <a:gd name="connsiteX0" fmla="*/ 9977 w 55793"/>
                  <a:gd name="connsiteY0" fmla="*/ 34871 h 53921"/>
                  <a:gd name="connsiteX1" fmla="*/ 3627 w 55793"/>
                  <a:gd name="connsiteY1" fmla="*/ 3121 h 53921"/>
                  <a:gd name="connsiteX2" fmla="*/ 16327 w 55793"/>
                  <a:gd name="connsiteY2" fmla="*/ 41221 h 53921"/>
                  <a:gd name="connsiteX3" fmla="*/ 41727 w 55793"/>
                  <a:gd name="connsiteY3" fmla="*/ 3121 h 53921"/>
                  <a:gd name="connsiteX4" fmla="*/ 35377 w 55793"/>
                  <a:gd name="connsiteY4" fmla="*/ 22171 h 53921"/>
                  <a:gd name="connsiteX5" fmla="*/ 16327 w 55793"/>
                  <a:gd name="connsiteY5" fmla="*/ 34871 h 53921"/>
                  <a:gd name="connsiteX6" fmla="*/ 35377 w 55793"/>
                  <a:gd name="connsiteY6" fmla="*/ 47571 h 53921"/>
                  <a:gd name="connsiteX7" fmla="*/ 54427 w 55793"/>
                  <a:gd name="connsiteY7" fmla="*/ 53921 h 53921"/>
                  <a:gd name="connsiteX8" fmla="*/ 9977 w 55793"/>
                  <a:gd name="connsiteY8" fmla="*/ 34871 h 53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793" h="53921">
                    <a:moveTo>
                      <a:pt x="9977" y="34871"/>
                    </a:moveTo>
                    <a:cubicBezTo>
                      <a:pt x="1510" y="26404"/>
                      <a:pt x="-4005" y="-4511"/>
                      <a:pt x="3627" y="3121"/>
                    </a:cubicBezTo>
                    <a:cubicBezTo>
                      <a:pt x="13093" y="12587"/>
                      <a:pt x="16327" y="41221"/>
                      <a:pt x="16327" y="41221"/>
                    </a:cubicBezTo>
                    <a:cubicBezTo>
                      <a:pt x="24794" y="28521"/>
                      <a:pt x="46554" y="-11359"/>
                      <a:pt x="41727" y="3121"/>
                    </a:cubicBezTo>
                    <a:cubicBezTo>
                      <a:pt x="39610" y="9471"/>
                      <a:pt x="39558" y="16944"/>
                      <a:pt x="35377" y="22171"/>
                    </a:cubicBezTo>
                    <a:cubicBezTo>
                      <a:pt x="30609" y="28130"/>
                      <a:pt x="22677" y="30638"/>
                      <a:pt x="16327" y="34871"/>
                    </a:cubicBezTo>
                    <a:cubicBezTo>
                      <a:pt x="22677" y="39104"/>
                      <a:pt x="28551" y="44158"/>
                      <a:pt x="35377" y="47571"/>
                    </a:cubicBezTo>
                    <a:cubicBezTo>
                      <a:pt x="41364" y="50564"/>
                      <a:pt x="61120" y="53921"/>
                      <a:pt x="54427" y="53921"/>
                    </a:cubicBezTo>
                    <a:cubicBezTo>
                      <a:pt x="20216" y="53921"/>
                      <a:pt x="18444" y="43338"/>
                      <a:pt x="9977" y="3487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837029C-A9F9-4B07-B9B1-C10FEEC8EAB4}"/>
                </a:ext>
              </a:extLst>
            </p:cNvPr>
            <p:cNvSpPr/>
            <p:nvPr/>
          </p:nvSpPr>
          <p:spPr>
            <a:xfrm>
              <a:off x="3025658" y="3232298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1C98D2B-65A3-407D-BAE9-480D32C26492}"/>
                </a:ext>
              </a:extLst>
            </p:cNvPr>
            <p:cNvSpPr/>
            <p:nvPr/>
          </p:nvSpPr>
          <p:spPr>
            <a:xfrm>
              <a:off x="3122080" y="3254722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2E46F43-D7B1-41CE-8398-B6252F8BED7F}"/>
                </a:ext>
              </a:extLst>
            </p:cNvPr>
            <p:cNvSpPr/>
            <p:nvPr/>
          </p:nvSpPr>
          <p:spPr>
            <a:xfrm>
              <a:off x="3149468" y="3340605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83CCABB-46F9-4A63-91D0-4E52D6807F89}"/>
                </a:ext>
              </a:extLst>
            </p:cNvPr>
            <p:cNvSpPr/>
            <p:nvPr/>
          </p:nvSpPr>
          <p:spPr>
            <a:xfrm>
              <a:off x="3238579" y="3274827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482EEBA-98A1-4CAB-9C6E-A6425642F940}"/>
                </a:ext>
              </a:extLst>
            </p:cNvPr>
            <p:cNvSpPr/>
            <p:nvPr/>
          </p:nvSpPr>
          <p:spPr>
            <a:xfrm>
              <a:off x="3143955" y="319553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27C6027-A818-4534-A2E0-4625C4812AD6}"/>
                </a:ext>
              </a:extLst>
            </p:cNvPr>
            <p:cNvSpPr/>
            <p:nvPr/>
          </p:nvSpPr>
          <p:spPr>
            <a:xfrm>
              <a:off x="3054654" y="3302801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D414B72-2C4C-4427-AFED-3CDA50CED5A9}"/>
              </a:ext>
            </a:extLst>
          </p:cNvPr>
          <p:cNvSpPr/>
          <p:nvPr/>
        </p:nvSpPr>
        <p:spPr>
          <a:xfrm>
            <a:off x="3716019" y="3137601"/>
            <a:ext cx="1809750" cy="285804"/>
          </a:xfrm>
          <a:custGeom>
            <a:avLst/>
            <a:gdLst>
              <a:gd name="connsiteX0" fmla="*/ 0 w 1809750"/>
              <a:gd name="connsiteY0" fmla="*/ 266754 h 285804"/>
              <a:gd name="connsiteX1" fmla="*/ 857250 w 1809750"/>
              <a:gd name="connsiteY1" fmla="*/ 54 h 285804"/>
              <a:gd name="connsiteX2" fmla="*/ 1809750 w 1809750"/>
              <a:gd name="connsiteY2" fmla="*/ 285804 h 28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9750" h="285804">
                <a:moveTo>
                  <a:pt x="0" y="266754"/>
                </a:moveTo>
                <a:cubicBezTo>
                  <a:pt x="277812" y="131816"/>
                  <a:pt x="555625" y="-3121"/>
                  <a:pt x="857250" y="54"/>
                </a:cubicBezTo>
                <a:cubicBezTo>
                  <a:pt x="1158875" y="3229"/>
                  <a:pt x="1633538" y="236591"/>
                  <a:pt x="1809750" y="285804"/>
                </a:cubicBezTo>
              </a:path>
            </a:pathLst>
          </a:custGeom>
          <a:noFill/>
          <a:ln w="19050"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922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Gene-flow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Movement of alleles in and out of a population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15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6EFB096-A7B7-491C-BFCD-79A8524ED86C}"/>
              </a:ext>
            </a:extLst>
          </p:cNvPr>
          <p:cNvGrpSpPr/>
          <p:nvPr/>
        </p:nvGrpSpPr>
        <p:grpSpPr>
          <a:xfrm>
            <a:off x="1661815" y="3137601"/>
            <a:ext cx="5820369" cy="1997158"/>
            <a:chOff x="1561238" y="2884721"/>
            <a:chExt cx="5820369" cy="199715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565178E-5F9E-44F0-B6DB-4369E4B06038}"/>
                </a:ext>
              </a:extLst>
            </p:cNvPr>
            <p:cNvGrpSpPr/>
            <p:nvPr/>
          </p:nvGrpSpPr>
          <p:grpSpPr>
            <a:xfrm>
              <a:off x="1561238" y="3191846"/>
              <a:ext cx="5820369" cy="1690033"/>
              <a:chOff x="1561238" y="3191846"/>
              <a:chExt cx="5820369" cy="1690033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532BF75-6110-4D0E-927B-2DE0586FBDE0}"/>
                  </a:ext>
                </a:extLst>
              </p:cNvPr>
              <p:cNvGrpSpPr/>
              <p:nvPr/>
            </p:nvGrpSpPr>
            <p:grpSpPr>
              <a:xfrm>
                <a:off x="1561238" y="3191846"/>
                <a:ext cx="1956415" cy="1690033"/>
                <a:chOff x="1104038" y="3157870"/>
                <a:chExt cx="1956415" cy="1690033"/>
              </a:xfrm>
            </p:grpSpPr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FA49C9DC-D5E6-4D14-B744-609DF65563B1}"/>
                    </a:ext>
                  </a:extLst>
                </p:cNvPr>
                <p:cNvSpPr/>
                <p:nvPr/>
              </p:nvSpPr>
              <p:spPr>
                <a:xfrm>
                  <a:off x="1435395" y="3157870"/>
                  <a:ext cx="1095154" cy="988942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F582B2CA-516E-4006-8390-F70B6BECBB22}"/>
                    </a:ext>
                  </a:extLst>
                </p:cNvPr>
                <p:cNvSpPr/>
                <p:nvPr/>
              </p:nvSpPr>
              <p:spPr>
                <a:xfrm>
                  <a:off x="1722474" y="4061637"/>
                  <a:ext cx="567216" cy="659219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70BF241D-0750-4F97-B86B-E39A0D2D5D98}"/>
                    </a:ext>
                  </a:extLst>
                </p:cNvPr>
                <p:cNvSpPr/>
                <p:nvPr/>
              </p:nvSpPr>
              <p:spPr>
                <a:xfrm>
                  <a:off x="2179672" y="3463970"/>
                  <a:ext cx="191388" cy="246793"/>
                </a:xfrm>
                <a:custGeom>
                  <a:avLst/>
                  <a:gdLst>
                    <a:gd name="connsiteX0" fmla="*/ 63798 w 191388"/>
                    <a:gd name="connsiteY0" fmla="*/ 55407 h 246793"/>
                    <a:gd name="connsiteX1" fmla="*/ 10635 w 191388"/>
                    <a:gd name="connsiteY1" fmla="*/ 12877 h 246793"/>
                    <a:gd name="connsiteX2" fmla="*/ 2 w 191388"/>
                    <a:gd name="connsiteY2" fmla="*/ 44774 h 246793"/>
                    <a:gd name="connsiteX3" fmla="*/ 42533 w 191388"/>
                    <a:gd name="connsiteY3" fmla="*/ 97937 h 246793"/>
                    <a:gd name="connsiteX4" fmla="*/ 21268 w 191388"/>
                    <a:gd name="connsiteY4" fmla="*/ 129835 h 246793"/>
                    <a:gd name="connsiteX5" fmla="*/ 2 w 191388"/>
                    <a:gd name="connsiteY5" fmla="*/ 193630 h 246793"/>
                    <a:gd name="connsiteX6" fmla="*/ 42533 w 191388"/>
                    <a:gd name="connsiteY6" fmla="*/ 236160 h 246793"/>
                    <a:gd name="connsiteX7" fmla="*/ 63798 w 191388"/>
                    <a:gd name="connsiteY7" fmla="*/ 204263 h 246793"/>
                    <a:gd name="connsiteX8" fmla="*/ 74430 w 191388"/>
                    <a:gd name="connsiteY8" fmla="*/ 172365 h 246793"/>
                    <a:gd name="connsiteX9" fmla="*/ 95695 w 191388"/>
                    <a:gd name="connsiteY9" fmla="*/ 204263 h 246793"/>
                    <a:gd name="connsiteX10" fmla="*/ 148858 w 191388"/>
                    <a:gd name="connsiteY10" fmla="*/ 246793 h 246793"/>
                    <a:gd name="connsiteX11" fmla="*/ 148858 w 191388"/>
                    <a:gd name="connsiteY11" fmla="*/ 172365 h 246793"/>
                    <a:gd name="connsiteX12" fmla="*/ 116961 w 191388"/>
                    <a:gd name="connsiteY12" fmla="*/ 151100 h 246793"/>
                    <a:gd name="connsiteX13" fmla="*/ 191388 w 191388"/>
                    <a:gd name="connsiteY13" fmla="*/ 97937 h 246793"/>
                    <a:gd name="connsiteX14" fmla="*/ 159491 w 191388"/>
                    <a:gd name="connsiteY14" fmla="*/ 76672 h 246793"/>
                    <a:gd name="connsiteX15" fmla="*/ 116961 w 191388"/>
                    <a:gd name="connsiteY15" fmla="*/ 55407 h 246793"/>
                    <a:gd name="connsiteX16" fmla="*/ 127593 w 191388"/>
                    <a:gd name="connsiteY16" fmla="*/ 23509 h 246793"/>
                    <a:gd name="connsiteX17" fmla="*/ 63798 w 191388"/>
                    <a:gd name="connsiteY17" fmla="*/ 12877 h 246793"/>
                    <a:gd name="connsiteX18" fmla="*/ 63798 w 191388"/>
                    <a:gd name="connsiteY18" fmla="*/ 55407 h 24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1388" h="246793">
                      <a:moveTo>
                        <a:pt x="63798" y="55407"/>
                      </a:moveTo>
                      <a:cubicBezTo>
                        <a:pt x="54938" y="55407"/>
                        <a:pt x="33020" y="16608"/>
                        <a:pt x="10635" y="12877"/>
                      </a:cubicBezTo>
                      <a:cubicBezTo>
                        <a:pt x="-420" y="11034"/>
                        <a:pt x="2" y="33566"/>
                        <a:pt x="2" y="44774"/>
                      </a:cubicBezTo>
                      <a:cubicBezTo>
                        <a:pt x="2" y="79012"/>
                        <a:pt x="18040" y="81609"/>
                        <a:pt x="42533" y="97937"/>
                      </a:cubicBezTo>
                      <a:cubicBezTo>
                        <a:pt x="35445" y="108570"/>
                        <a:pt x="26458" y="118158"/>
                        <a:pt x="21268" y="129835"/>
                      </a:cubicBezTo>
                      <a:cubicBezTo>
                        <a:pt x="12164" y="150318"/>
                        <a:pt x="2" y="193630"/>
                        <a:pt x="2" y="193630"/>
                      </a:cubicBezTo>
                      <a:cubicBezTo>
                        <a:pt x="5006" y="208641"/>
                        <a:pt x="9175" y="249503"/>
                        <a:pt x="42533" y="236160"/>
                      </a:cubicBezTo>
                      <a:cubicBezTo>
                        <a:pt x="54398" y="231414"/>
                        <a:pt x="56710" y="214895"/>
                        <a:pt x="63798" y="204263"/>
                      </a:cubicBezTo>
                      <a:cubicBezTo>
                        <a:pt x="67342" y="193630"/>
                        <a:pt x="63222" y="172365"/>
                        <a:pt x="74430" y="172365"/>
                      </a:cubicBezTo>
                      <a:cubicBezTo>
                        <a:pt x="87209" y="172365"/>
                        <a:pt x="87712" y="194284"/>
                        <a:pt x="95695" y="204263"/>
                      </a:cubicBezTo>
                      <a:cubicBezTo>
                        <a:pt x="113008" y="225904"/>
                        <a:pt x="125177" y="231005"/>
                        <a:pt x="148858" y="246793"/>
                      </a:cubicBezTo>
                      <a:cubicBezTo>
                        <a:pt x="158423" y="218098"/>
                        <a:pt x="169626" y="203518"/>
                        <a:pt x="148858" y="172365"/>
                      </a:cubicBezTo>
                      <a:cubicBezTo>
                        <a:pt x="141770" y="161733"/>
                        <a:pt x="127593" y="158188"/>
                        <a:pt x="116961" y="151100"/>
                      </a:cubicBezTo>
                      <a:cubicBezTo>
                        <a:pt x="191389" y="126291"/>
                        <a:pt x="173668" y="151100"/>
                        <a:pt x="191388" y="97937"/>
                      </a:cubicBezTo>
                      <a:cubicBezTo>
                        <a:pt x="180756" y="90849"/>
                        <a:pt x="172096" y="78773"/>
                        <a:pt x="159491" y="76672"/>
                      </a:cubicBezTo>
                      <a:cubicBezTo>
                        <a:pt x="109456" y="68332"/>
                        <a:pt x="138642" y="120452"/>
                        <a:pt x="116961" y="55407"/>
                      </a:cubicBezTo>
                      <a:cubicBezTo>
                        <a:pt x="120505" y="44774"/>
                        <a:pt x="131756" y="33915"/>
                        <a:pt x="127593" y="23509"/>
                      </a:cubicBezTo>
                      <a:cubicBezTo>
                        <a:pt x="123664" y="13688"/>
                        <a:pt x="75109" y="-17286"/>
                        <a:pt x="63798" y="12877"/>
                      </a:cubicBezTo>
                      <a:cubicBezTo>
                        <a:pt x="55087" y="36106"/>
                        <a:pt x="72658" y="55407"/>
                        <a:pt x="63798" y="55407"/>
                      </a:cubicBezTo>
                      <a:close/>
                    </a:path>
                  </a:pathLst>
                </a:custGeom>
                <a:solidFill>
                  <a:srgbClr val="D11F95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F413B56B-E99A-45FB-9703-3BD4B2806B89}"/>
                    </a:ext>
                  </a:extLst>
                </p:cNvPr>
                <p:cNvSpPr/>
                <p:nvPr/>
              </p:nvSpPr>
              <p:spPr>
                <a:xfrm>
                  <a:off x="2237923" y="3546529"/>
                  <a:ext cx="55793" cy="53921"/>
                </a:xfrm>
                <a:custGeom>
                  <a:avLst/>
                  <a:gdLst>
                    <a:gd name="connsiteX0" fmla="*/ 9977 w 55793"/>
                    <a:gd name="connsiteY0" fmla="*/ 34871 h 53921"/>
                    <a:gd name="connsiteX1" fmla="*/ 3627 w 55793"/>
                    <a:gd name="connsiteY1" fmla="*/ 3121 h 53921"/>
                    <a:gd name="connsiteX2" fmla="*/ 16327 w 55793"/>
                    <a:gd name="connsiteY2" fmla="*/ 41221 h 53921"/>
                    <a:gd name="connsiteX3" fmla="*/ 41727 w 55793"/>
                    <a:gd name="connsiteY3" fmla="*/ 3121 h 53921"/>
                    <a:gd name="connsiteX4" fmla="*/ 35377 w 55793"/>
                    <a:gd name="connsiteY4" fmla="*/ 22171 h 53921"/>
                    <a:gd name="connsiteX5" fmla="*/ 16327 w 55793"/>
                    <a:gd name="connsiteY5" fmla="*/ 34871 h 53921"/>
                    <a:gd name="connsiteX6" fmla="*/ 35377 w 55793"/>
                    <a:gd name="connsiteY6" fmla="*/ 47571 h 53921"/>
                    <a:gd name="connsiteX7" fmla="*/ 54427 w 55793"/>
                    <a:gd name="connsiteY7" fmla="*/ 53921 h 53921"/>
                    <a:gd name="connsiteX8" fmla="*/ 9977 w 55793"/>
                    <a:gd name="connsiteY8" fmla="*/ 34871 h 53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793" h="53921">
                      <a:moveTo>
                        <a:pt x="9977" y="34871"/>
                      </a:moveTo>
                      <a:cubicBezTo>
                        <a:pt x="1510" y="26404"/>
                        <a:pt x="-4005" y="-4511"/>
                        <a:pt x="3627" y="3121"/>
                      </a:cubicBezTo>
                      <a:cubicBezTo>
                        <a:pt x="13093" y="12587"/>
                        <a:pt x="16327" y="41221"/>
                        <a:pt x="16327" y="41221"/>
                      </a:cubicBezTo>
                      <a:cubicBezTo>
                        <a:pt x="24794" y="28521"/>
                        <a:pt x="46554" y="-11359"/>
                        <a:pt x="41727" y="3121"/>
                      </a:cubicBezTo>
                      <a:cubicBezTo>
                        <a:pt x="39610" y="9471"/>
                        <a:pt x="39558" y="16944"/>
                        <a:pt x="35377" y="22171"/>
                      </a:cubicBezTo>
                      <a:cubicBezTo>
                        <a:pt x="30609" y="28130"/>
                        <a:pt x="22677" y="30638"/>
                        <a:pt x="16327" y="34871"/>
                      </a:cubicBezTo>
                      <a:cubicBezTo>
                        <a:pt x="22677" y="39104"/>
                        <a:pt x="28551" y="44158"/>
                        <a:pt x="35377" y="47571"/>
                      </a:cubicBezTo>
                      <a:cubicBezTo>
                        <a:pt x="41364" y="50564"/>
                        <a:pt x="61120" y="53921"/>
                        <a:pt x="54427" y="53921"/>
                      </a:cubicBezTo>
                      <a:cubicBezTo>
                        <a:pt x="20216" y="53921"/>
                        <a:pt x="18444" y="43338"/>
                        <a:pt x="9977" y="34871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8429E963-D521-4961-A922-749B6DAD3FD1}"/>
                    </a:ext>
                  </a:extLst>
                </p:cNvPr>
                <p:cNvSpPr/>
                <p:nvPr/>
              </p:nvSpPr>
              <p:spPr>
                <a:xfrm>
                  <a:off x="2225895" y="3692745"/>
                  <a:ext cx="834558" cy="735066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7F374CAA-C341-4E5D-9949-313EC462F311}"/>
                    </a:ext>
                  </a:extLst>
                </p:cNvPr>
                <p:cNvSpPr/>
                <p:nvPr/>
              </p:nvSpPr>
              <p:spPr>
                <a:xfrm>
                  <a:off x="2427051" y="4323939"/>
                  <a:ext cx="432245" cy="489988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979AECCD-0675-49AF-AC89-891D48BCB747}"/>
                    </a:ext>
                  </a:extLst>
                </p:cNvPr>
                <p:cNvSpPr/>
                <p:nvPr/>
              </p:nvSpPr>
              <p:spPr>
                <a:xfrm>
                  <a:off x="1104038" y="3726721"/>
                  <a:ext cx="834558" cy="735066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7355930B-9DEC-4278-B02A-88FD4247A8DA}"/>
                    </a:ext>
                  </a:extLst>
                </p:cNvPr>
                <p:cNvSpPr/>
                <p:nvPr/>
              </p:nvSpPr>
              <p:spPr>
                <a:xfrm>
                  <a:off x="1305194" y="4357915"/>
                  <a:ext cx="432245" cy="489988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C6B40C57-3F5C-4C8D-A8CE-550202ADCA70}"/>
                  </a:ext>
                </a:extLst>
              </p:cNvPr>
              <p:cNvGrpSpPr/>
              <p:nvPr/>
            </p:nvGrpSpPr>
            <p:grpSpPr>
              <a:xfrm flipH="1">
                <a:off x="5425192" y="3191846"/>
                <a:ext cx="1956415" cy="1690033"/>
                <a:chOff x="5425192" y="3191846"/>
                <a:chExt cx="1956415" cy="1690033"/>
              </a:xfrm>
            </p:grpSpPr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740D5386-77DF-4442-A627-3635735782DE}"/>
                    </a:ext>
                  </a:extLst>
                </p:cNvPr>
                <p:cNvSpPr/>
                <p:nvPr/>
              </p:nvSpPr>
              <p:spPr>
                <a:xfrm>
                  <a:off x="5756549" y="3191846"/>
                  <a:ext cx="1095154" cy="988942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A3D24568-52A4-495F-AB40-D97DFBB564D7}"/>
                    </a:ext>
                  </a:extLst>
                </p:cNvPr>
                <p:cNvSpPr/>
                <p:nvPr/>
              </p:nvSpPr>
              <p:spPr>
                <a:xfrm>
                  <a:off x="6043628" y="4095613"/>
                  <a:ext cx="567216" cy="659219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935F356A-2F94-4FCE-9181-F39701E50B0D}"/>
                    </a:ext>
                  </a:extLst>
                </p:cNvPr>
                <p:cNvSpPr/>
                <p:nvPr/>
              </p:nvSpPr>
              <p:spPr>
                <a:xfrm>
                  <a:off x="6500826" y="3497946"/>
                  <a:ext cx="191388" cy="246793"/>
                </a:xfrm>
                <a:custGeom>
                  <a:avLst/>
                  <a:gdLst>
                    <a:gd name="connsiteX0" fmla="*/ 63798 w 191388"/>
                    <a:gd name="connsiteY0" fmla="*/ 55407 h 246793"/>
                    <a:gd name="connsiteX1" fmla="*/ 10635 w 191388"/>
                    <a:gd name="connsiteY1" fmla="*/ 12877 h 246793"/>
                    <a:gd name="connsiteX2" fmla="*/ 2 w 191388"/>
                    <a:gd name="connsiteY2" fmla="*/ 44774 h 246793"/>
                    <a:gd name="connsiteX3" fmla="*/ 42533 w 191388"/>
                    <a:gd name="connsiteY3" fmla="*/ 97937 h 246793"/>
                    <a:gd name="connsiteX4" fmla="*/ 21268 w 191388"/>
                    <a:gd name="connsiteY4" fmla="*/ 129835 h 246793"/>
                    <a:gd name="connsiteX5" fmla="*/ 2 w 191388"/>
                    <a:gd name="connsiteY5" fmla="*/ 193630 h 246793"/>
                    <a:gd name="connsiteX6" fmla="*/ 42533 w 191388"/>
                    <a:gd name="connsiteY6" fmla="*/ 236160 h 246793"/>
                    <a:gd name="connsiteX7" fmla="*/ 63798 w 191388"/>
                    <a:gd name="connsiteY7" fmla="*/ 204263 h 246793"/>
                    <a:gd name="connsiteX8" fmla="*/ 74430 w 191388"/>
                    <a:gd name="connsiteY8" fmla="*/ 172365 h 246793"/>
                    <a:gd name="connsiteX9" fmla="*/ 95695 w 191388"/>
                    <a:gd name="connsiteY9" fmla="*/ 204263 h 246793"/>
                    <a:gd name="connsiteX10" fmla="*/ 148858 w 191388"/>
                    <a:gd name="connsiteY10" fmla="*/ 246793 h 246793"/>
                    <a:gd name="connsiteX11" fmla="*/ 148858 w 191388"/>
                    <a:gd name="connsiteY11" fmla="*/ 172365 h 246793"/>
                    <a:gd name="connsiteX12" fmla="*/ 116961 w 191388"/>
                    <a:gd name="connsiteY12" fmla="*/ 151100 h 246793"/>
                    <a:gd name="connsiteX13" fmla="*/ 191388 w 191388"/>
                    <a:gd name="connsiteY13" fmla="*/ 97937 h 246793"/>
                    <a:gd name="connsiteX14" fmla="*/ 159491 w 191388"/>
                    <a:gd name="connsiteY14" fmla="*/ 76672 h 246793"/>
                    <a:gd name="connsiteX15" fmla="*/ 116961 w 191388"/>
                    <a:gd name="connsiteY15" fmla="*/ 55407 h 246793"/>
                    <a:gd name="connsiteX16" fmla="*/ 127593 w 191388"/>
                    <a:gd name="connsiteY16" fmla="*/ 23509 h 246793"/>
                    <a:gd name="connsiteX17" fmla="*/ 63798 w 191388"/>
                    <a:gd name="connsiteY17" fmla="*/ 12877 h 246793"/>
                    <a:gd name="connsiteX18" fmla="*/ 63798 w 191388"/>
                    <a:gd name="connsiteY18" fmla="*/ 55407 h 24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1388" h="246793">
                      <a:moveTo>
                        <a:pt x="63798" y="55407"/>
                      </a:moveTo>
                      <a:cubicBezTo>
                        <a:pt x="54938" y="55407"/>
                        <a:pt x="33020" y="16608"/>
                        <a:pt x="10635" y="12877"/>
                      </a:cubicBezTo>
                      <a:cubicBezTo>
                        <a:pt x="-420" y="11034"/>
                        <a:pt x="2" y="33566"/>
                        <a:pt x="2" y="44774"/>
                      </a:cubicBezTo>
                      <a:cubicBezTo>
                        <a:pt x="2" y="79012"/>
                        <a:pt x="18040" y="81609"/>
                        <a:pt x="42533" y="97937"/>
                      </a:cubicBezTo>
                      <a:cubicBezTo>
                        <a:pt x="35445" y="108570"/>
                        <a:pt x="26458" y="118158"/>
                        <a:pt x="21268" y="129835"/>
                      </a:cubicBezTo>
                      <a:cubicBezTo>
                        <a:pt x="12164" y="150318"/>
                        <a:pt x="2" y="193630"/>
                        <a:pt x="2" y="193630"/>
                      </a:cubicBezTo>
                      <a:cubicBezTo>
                        <a:pt x="5006" y="208641"/>
                        <a:pt x="9175" y="249503"/>
                        <a:pt x="42533" y="236160"/>
                      </a:cubicBezTo>
                      <a:cubicBezTo>
                        <a:pt x="54398" y="231414"/>
                        <a:pt x="56710" y="214895"/>
                        <a:pt x="63798" y="204263"/>
                      </a:cubicBezTo>
                      <a:cubicBezTo>
                        <a:pt x="67342" y="193630"/>
                        <a:pt x="63222" y="172365"/>
                        <a:pt x="74430" y="172365"/>
                      </a:cubicBezTo>
                      <a:cubicBezTo>
                        <a:pt x="87209" y="172365"/>
                        <a:pt x="87712" y="194284"/>
                        <a:pt x="95695" y="204263"/>
                      </a:cubicBezTo>
                      <a:cubicBezTo>
                        <a:pt x="113008" y="225904"/>
                        <a:pt x="125177" y="231005"/>
                        <a:pt x="148858" y="246793"/>
                      </a:cubicBezTo>
                      <a:cubicBezTo>
                        <a:pt x="158423" y="218098"/>
                        <a:pt x="169626" y="203518"/>
                        <a:pt x="148858" y="172365"/>
                      </a:cubicBezTo>
                      <a:cubicBezTo>
                        <a:pt x="141770" y="161733"/>
                        <a:pt x="127593" y="158188"/>
                        <a:pt x="116961" y="151100"/>
                      </a:cubicBezTo>
                      <a:cubicBezTo>
                        <a:pt x="191389" y="126291"/>
                        <a:pt x="173668" y="151100"/>
                        <a:pt x="191388" y="97937"/>
                      </a:cubicBezTo>
                      <a:cubicBezTo>
                        <a:pt x="180756" y="90849"/>
                        <a:pt x="172096" y="78773"/>
                        <a:pt x="159491" y="76672"/>
                      </a:cubicBezTo>
                      <a:cubicBezTo>
                        <a:pt x="109456" y="68332"/>
                        <a:pt x="138642" y="120452"/>
                        <a:pt x="116961" y="55407"/>
                      </a:cubicBezTo>
                      <a:cubicBezTo>
                        <a:pt x="120505" y="44774"/>
                        <a:pt x="131756" y="33915"/>
                        <a:pt x="127593" y="23509"/>
                      </a:cubicBezTo>
                      <a:cubicBezTo>
                        <a:pt x="123664" y="13688"/>
                        <a:pt x="75109" y="-17286"/>
                        <a:pt x="63798" y="12877"/>
                      </a:cubicBezTo>
                      <a:cubicBezTo>
                        <a:pt x="55087" y="36106"/>
                        <a:pt x="72658" y="55407"/>
                        <a:pt x="63798" y="55407"/>
                      </a:cubicBezTo>
                      <a:close/>
                    </a:path>
                  </a:pathLst>
                </a:custGeom>
                <a:solidFill>
                  <a:srgbClr val="D11F95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AEB1BB4D-1F18-4897-89D9-604814E0A691}"/>
                    </a:ext>
                  </a:extLst>
                </p:cNvPr>
                <p:cNvSpPr/>
                <p:nvPr/>
              </p:nvSpPr>
              <p:spPr>
                <a:xfrm>
                  <a:off x="6559077" y="3580505"/>
                  <a:ext cx="55793" cy="53921"/>
                </a:xfrm>
                <a:custGeom>
                  <a:avLst/>
                  <a:gdLst>
                    <a:gd name="connsiteX0" fmla="*/ 9977 w 55793"/>
                    <a:gd name="connsiteY0" fmla="*/ 34871 h 53921"/>
                    <a:gd name="connsiteX1" fmla="*/ 3627 w 55793"/>
                    <a:gd name="connsiteY1" fmla="*/ 3121 h 53921"/>
                    <a:gd name="connsiteX2" fmla="*/ 16327 w 55793"/>
                    <a:gd name="connsiteY2" fmla="*/ 41221 h 53921"/>
                    <a:gd name="connsiteX3" fmla="*/ 41727 w 55793"/>
                    <a:gd name="connsiteY3" fmla="*/ 3121 h 53921"/>
                    <a:gd name="connsiteX4" fmla="*/ 35377 w 55793"/>
                    <a:gd name="connsiteY4" fmla="*/ 22171 h 53921"/>
                    <a:gd name="connsiteX5" fmla="*/ 16327 w 55793"/>
                    <a:gd name="connsiteY5" fmla="*/ 34871 h 53921"/>
                    <a:gd name="connsiteX6" fmla="*/ 35377 w 55793"/>
                    <a:gd name="connsiteY6" fmla="*/ 47571 h 53921"/>
                    <a:gd name="connsiteX7" fmla="*/ 54427 w 55793"/>
                    <a:gd name="connsiteY7" fmla="*/ 53921 h 53921"/>
                    <a:gd name="connsiteX8" fmla="*/ 9977 w 55793"/>
                    <a:gd name="connsiteY8" fmla="*/ 34871 h 53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793" h="53921">
                      <a:moveTo>
                        <a:pt x="9977" y="34871"/>
                      </a:moveTo>
                      <a:cubicBezTo>
                        <a:pt x="1510" y="26404"/>
                        <a:pt x="-4005" y="-4511"/>
                        <a:pt x="3627" y="3121"/>
                      </a:cubicBezTo>
                      <a:cubicBezTo>
                        <a:pt x="13093" y="12587"/>
                        <a:pt x="16327" y="41221"/>
                        <a:pt x="16327" y="41221"/>
                      </a:cubicBezTo>
                      <a:cubicBezTo>
                        <a:pt x="24794" y="28521"/>
                        <a:pt x="46554" y="-11359"/>
                        <a:pt x="41727" y="3121"/>
                      </a:cubicBezTo>
                      <a:cubicBezTo>
                        <a:pt x="39610" y="9471"/>
                        <a:pt x="39558" y="16944"/>
                        <a:pt x="35377" y="22171"/>
                      </a:cubicBezTo>
                      <a:cubicBezTo>
                        <a:pt x="30609" y="28130"/>
                        <a:pt x="22677" y="30638"/>
                        <a:pt x="16327" y="34871"/>
                      </a:cubicBezTo>
                      <a:cubicBezTo>
                        <a:pt x="22677" y="39104"/>
                        <a:pt x="28551" y="44158"/>
                        <a:pt x="35377" y="47571"/>
                      </a:cubicBezTo>
                      <a:cubicBezTo>
                        <a:pt x="41364" y="50564"/>
                        <a:pt x="61120" y="53921"/>
                        <a:pt x="54427" y="53921"/>
                      </a:cubicBezTo>
                      <a:cubicBezTo>
                        <a:pt x="20216" y="53921"/>
                        <a:pt x="18444" y="43338"/>
                        <a:pt x="9977" y="34871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3CB40CEB-2B93-4AC8-8F26-BDA6D5724CA1}"/>
                    </a:ext>
                  </a:extLst>
                </p:cNvPr>
                <p:cNvSpPr/>
                <p:nvPr/>
              </p:nvSpPr>
              <p:spPr>
                <a:xfrm>
                  <a:off x="6547049" y="3726721"/>
                  <a:ext cx="834558" cy="735066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AF35A72F-D9D2-44B3-AB72-39294115D6F4}"/>
                    </a:ext>
                  </a:extLst>
                </p:cNvPr>
                <p:cNvSpPr/>
                <p:nvPr/>
              </p:nvSpPr>
              <p:spPr>
                <a:xfrm>
                  <a:off x="6748205" y="4357915"/>
                  <a:ext cx="432245" cy="489988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F53CF249-D85E-4D0F-8721-BF18EC103BD7}"/>
                    </a:ext>
                  </a:extLst>
                </p:cNvPr>
                <p:cNvSpPr/>
                <p:nvPr/>
              </p:nvSpPr>
              <p:spPr>
                <a:xfrm>
                  <a:off x="5425192" y="3760697"/>
                  <a:ext cx="834558" cy="735066"/>
                </a:xfrm>
                <a:custGeom>
                  <a:avLst/>
                  <a:gdLst>
                    <a:gd name="connsiteX0" fmla="*/ 116958 w 1095154"/>
                    <a:gd name="connsiteY0" fmla="*/ 691116 h 988942"/>
                    <a:gd name="connsiteX1" fmla="*/ 85061 w 1095154"/>
                    <a:gd name="connsiteY1" fmla="*/ 637953 h 988942"/>
                    <a:gd name="connsiteX2" fmla="*/ 31898 w 1095154"/>
                    <a:gd name="connsiteY2" fmla="*/ 552893 h 988942"/>
                    <a:gd name="connsiteX3" fmla="*/ 0 w 1095154"/>
                    <a:gd name="connsiteY3" fmla="*/ 489097 h 988942"/>
                    <a:gd name="connsiteX4" fmla="*/ 10633 w 1095154"/>
                    <a:gd name="connsiteY4" fmla="*/ 404037 h 988942"/>
                    <a:gd name="connsiteX5" fmla="*/ 74428 w 1095154"/>
                    <a:gd name="connsiteY5" fmla="*/ 350874 h 988942"/>
                    <a:gd name="connsiteX6" fmla="*/ 127591 w 1095154"/>
                    <a:gd name="connsiteY6" fmla="*/ 361507 h 988942"/>
                    <a:gd name="connsiteX7" fmla="*/ 116958 w 1095154"/>
                    <a:gd name="connsiteY7" fmla="*/ 329609 h 988942"/>
                    <a:gd name="connsiteX8" fmla="*/ 95693 w 1095154"/>
                    <a:gd name="connsiteY8" fmla="*/ 212651 h 988942"/>
                    <a:gd name="connsiteX9" fmla="*/ 106326 w 1095154"/>
                    <a:gd name="connsiteY9" fmla="*/ 159488 h 988942"/>
                    <a:gd name="connsiteX10" fmla="*/ 170121 w 1095154"/>
                    <a:gd name="connsiteY10" fmla="*/ 116958 h 988942"/>
                    <a:gd name="connsiteX11" fmla="*/ 233917 w 1095154"/>
                    <a:gd name="connsiteY11" fmla="*/ 85060 h 988942"/>
                    <a:gd name="connsiteX12" fmla="*/ 276447 w 1095154"/>
                    <a:gd name="connsiteY12" fmla="*/ 95693 h 988942"/>
                    <a:gd name="connsiteX13" fmla="*/ 308345 w 1095154"/>
                    <a:gd name="connsiteY13" fmla="*/ 116958 h 988942"/>
                    <a:gd name="connsiteX14" fmla="*/ 361507 w 1095154"/>
                    <a:gd name="connsiteY14" fmla="*/ 106325 h 988942"/>
                    <a:gd name="connsiteX15" fmla="*/ 425303 w 1095154"/>
                    <a:gd name="connsiteY15" fmla="*/ 85060 h 988942"/>
                    <a:gd name="connsiteX16" fmla="*/ 510363 w 1095154"/>
                    <a:gd name="connsiteY16" fmla="*/ 42530 h 988942"/>
                    <a:gd name="connsiteX17" fmla="*/ 552893 w 1095154"/>
                    <a:gd name="connsiteY17" fmla="*/ 31897 h 988942"/>
                    <a:gd name="connsiteX18" fmla="*/ 584791 w 1095154"/>
                    <a:gd name="connsiteY18" fmla="*/ 21265 h 988942"/>
                    <a:gd name="connsiteX19" fmla="*/ 669852 w 1095154"/>
                    <a:gd name="connsiteY19" fmla="*/ 0 h 988942"/>
                    <a:gd name="connsiteX20" fmla="*/ 786810 w 1095154"/>
                    <a:gd name="connsiteY20" fmla="*/ 21265 h 988942"/>
                    <a:gd name="connsiteX21" fmla="*/ 861238 w 1095154"/>
                    <a:gd name="connsiteY21" fmla="*/ 138223 h 988942"/>
                    <a:gd name="connsiteX22" fmla="*/ 871870 w 1095154"/>
                    <a:gd name="connsiteY22" fmla="*/ 170121 h 988942"/>
                    <a:gd name="connsiteX23" fmla="*/ 967563 w 1095154"/>
                    <a:gd name="connsiteY23" fmla="*/ 212651 h 988942"/>
                    <a:gd name="connsiteX24" fmla="*/ 1010093 w 1095154"/>
                    <a:gd name="connsiteY24" fmla="*/ 287079 h 988942"/>
                    <a:gd name="connsiteX25" fmla="*/ 1020726 w 1095154"/>
                    <a:gd name="connsiteY25" fmla="*/ 318977 h 988942"/>
                    <a:gd name="connsiteX26" fmla="*/ 1010093 w 1095154"/>
                    <a:gd name="connsiteY26" fmla="*/ 404037 h 988942"/>
                    <a:gd name="connsiteX27" fmla="*/ 988828 w 1095154"/>
                    <a:gd name="connsiteY27" fmla="*/ 435935 h 988942"/>
                    <a:gd name="connsiteX28" fmla="*/ 1052624 w 1095154"/>
                    <a:gd name="connsiteY28" fmla="*/ 531628 h 988942"/>
                    <a:gd name="connsiteX29" fmla="*/ 1073889 w 1095154"/>
                    <a:gd name="connsiteY29" fmla="*/ 563525 h 988942"/>
                    <a:gd name="connsiteX30" fmla="*/ 1095154 w 1095154"/>
                    <a:gd name="connsiteY30" fmla="*/ 669851 h 988942"/>
                    <a:gd name="connsiteX31" fmla="*/ 1084521 w 1095154"/>
                    <a:gd name="connsiteY31" fmla="*/ 754911 h 988942"/>
                    <a:gd name="connsiteX32" fmla="*/ 1063256 w 1095154"/>
                    <a:gd name="connsiteY32" fmla="*/ 786809 h 988942"/>
                    <a:gd name="connsiteX33" fmla="*/ 999461 w 1095154"/>
                    <a:gd name="connsiteY33" fmla="*/ 850604 h 988942"/>
                    <a:gd name="connsiteX34" fmla="*/ 925033 w 1095154"/>
                    <a:gd name="connsiteY34" fmla="*/ 871870 h 988942"/>
                    <a:gd name="connsiteX35" fmla="*/ 829340 w 1095154"/>
                    <a:gd name="connsiteY35" fmla="*/ 861237 h 988942"/>
                    <a:gd name="connsiteX36" fmla="*/ 797442 w 1095154"/>
                    <a:gd name="connsiteY36" fmla="*/ 850604 h 988942"/>
                    <a:gd name="connsiteX37" fmla="*/ 765545 w 1095154"/>
                    <a:gd name="connsiteY37" fmla="*/ 861237 h 988942"/>
                    <a:gd name="connsiteX38" fmla="*/ 691117 w 1095154"/>
                    <a:gd name="connsiteY38" fmla="*/ 903767 h 988942"/>
                    <a:gd name="connsiteX39" fmla="*/ 595424 w 1095154"/>
                    <a:gd name="connsiteY39" fmla="*/ 946297 h 988942"/>
                    <a:gd name="connsiteX40" fmla="*/ 510363 w 1095154"/>
                    <a:gd name="connsiteY40" fmla="*/ 978195 h 988942"/>
                    <a:gd name="connsiteX41" fmla="*/ 265814 w 1095154"/>
                    <a:gd name="connsiteY41" fmla="*/ 925032 h 988942"/>
                    <a:gd name="connsiteX42" fmla="*/ 255182 w 1095154"/>
                    <a:gd name="connsiteY42" fmla="*/ 893135 h 988942"/>
                    <a:gd name="connsiteX43" fmla="*/ 265814 w 1095154"/>
                    <a:gd name="connsiteY43" fmla="*/ 818707 h 988942"/>
                    <a:gd name="connsiteX44" fmla="*/ 233917 w 1095154"/>
                    <a:gd name="connsiteY44" fmla="*/ 808074 h 988942"/>
                    <a:gd name="connsiteX45" fmla="*/ 148856 w 1095154"/>
                    <a:gd name="connsiteY45" fmla="*/ 786809 h 988942"/>
                    <a:gd name="connsiteX46" fmla="*/ 116958 w 1095154"/>
                    <a:gd name="connsiteY46" fmla="*/ 691116 h 98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95154" h="988942">
                      <a:moveTo>
                        <a:pt x="116958" y="691116"/>
                      </a:moveTo>
                      <a:cubicBezTo>
                        <a:pt x="106326" y="666307"/>
                        <a:pt x="96014" y="655478"/>
                        <a:pt x="85061" y="637953"/>
                      </a:cubicBezTo>
                      <a:cubicBezTo>
                        <a:pt x="63971" y="604209"/>
                        <a:pt x="51547" y="592191"/>
                        <a:pt x="31898" y="552893"/>
                      </a:cubicBezTo>
                      <a:cubicBezTo>
                        <a:pt x="-12125" y="464848"/>
                        <a:pt x="60945" y="580515"/>
                        <a:pt x="0" y="489097"/>
                      </a:cubicBezTo>
                      <a:cubicBezTo>
                        <a:pt x="3544" y="460744"/>
                        <a:pt x="868" y="430891"/>
                        <a:pt x="10633" y="404037"/>
                      </a:cubicBezTo>
                      <a:cubicBezTo>
                        <a:pt x="17182" y="386026"/>
                        <a:pt x="59240" y="361000"/>
                        <a:pt x="74428" y="350874"/>
                      </a:cubicBezTo>
                      <a:cubicBezTo>
                        <a:pt x="92149" y="354418"/>
                        <a:pt x="111427" y="369589"/>
                        <a:pt x="127591" y="361507"/>
                      </a:cubicBezTo>
                      <a:cubicBezTo>
                        <a:pt x="137616" y="356495"/>
                        <a:pt x="119156" y="340599"/>
                        <a:pt x="116958" y="329609"/>
                      </a:cubicBezTo>
                      <a:cubicBezTo>
                        <a:pt x="78864" y="139139"/>
                        <a:pt x="127212" y="338722"/>
                        <a:pt x="95693" y="212651"/>
                      </a:cubicBezTo>
                      <a:cubicBezTo>
                        <a:pt x="99237" y="194930"/>
                        <a:pt x="98244" y="175652"/>
                        <a:pt x="106326" y="159488"/>
                      </a:cubicBezTo>
                      <a:cubicBezTo>
                        <a:pt x="122256" y="127629"/>
                        <a:pt x="141767" y="126409"/>
                        <a:pt x="170121" y="116958"/>
                      </a:cubicBezTo>
                      <a:cubicBezTo>
                        <a:pt x="186248" y="106207"/>
                        <a:pt x="211908" y="85060"/>
                        <a:pt x="233917" y="85060"/>
                      </a:cubicBezTo>
                      <a:cubicBezTo>
                        <a:pt x="248530" y="85060"/>
                        <a:pt x="262270" y="92149"/>
                        <a:pt x="276447" y="95693"/>
                      </a:cubicBezTo>
                      <a:cubicBezTo>
                        <a:pt x="287080" y="102781"/>
                        <a:pt x="295665" y="115373"/>
                        <a:pt x="308345" y="116958"/>
                      </a:cubicBezTo>
                      <a:cubicBezTo>
                        <a:pt x="326277" y="119199"/>
                        <a:pt x="344072" y="111080"/>
                        <a:pt x="361507" y="106325"/>
                      </a:cubicBezTo>
                      <a:cubicBezTo>
                        <a:pt x="383133" y="100427"/>
                        <a:pt x="404700" y="93890"/>
                        <a:pt x="425303" y="85060"/>
                      </a:cubicBezTo>
                      <a:cubicBezTo>
                        <a:pt x="454440" y="72573"/>
                        <a:pt x="479610" y="50219"/>
                        <a:pt x="510363" y="42530"/>
                      </a:cubicBezTo>
                      <a:cubicBezTo>
                        <a:pt x="524540" y="38986"/>
                        <a:pt x="538842" y="35911"/>
                        <a:pt x="552893" y="31897"/>
                      </a:cubicBezTo>
                      <a:cubicBezTo>
                        <a:pt x="563670" y="28818"/>
                        <a:pt x="573918" y="23983"/>
                        <a:pt x="584791" y="21265"/>
                      </a:cubicBezTo>
                      <a:lnTo>
                        <a:pt x="669852" y="0"/>
                      </a:lnTo>
                      <a:cubicBezTo>
                        <a:pt x="708838" y="7088"/>
                        <a:pt x="752274" y="1838"/>
                        <a:pt x="786810" y="21265"/>
                      </a:cubicBezTo>
                      <a:cubicBezTo>
                        <a:pt x="807044" y="32647"/>
                        <a:pt x="848245" y="107906"/>
                        <a:pt x="861238" y="138223"/>
                      </a:cubicBezTo>
                      <a:cubicBezTo>
                        <a:pt x="865653" y="148525"/>
                        <a:pt x="864869" y="161369"/>
                        <a:pt x="871870" y="170121"/>
                      </a:cubicBezTo>
                      <a:cubicBezTo>
                        <a:pt x="890251" y="193097"/>
                        <a:pt x="948071" y="206154"/>
                        <a:pt x="967563" y="212651"/>
                      </a:cubicBezTo>
                      <a:cubicBezTo>
                        <a:pt x="988919" y="244686"/>
                        <a:pt x="993905" y="249307"/>
                        <a:pt x="1010093" y="287079"/>
                      </a:cubicBezTo>
                      <a:cubicBezTo>
                        <a:pt x="1014508" y="297381"/>
                        <a:pt x="1017182" y="308344"/>
                        <a:pt x="1020726" y="318977"/>
                      </a:cubicBezTo>
                      <a:cubicBezTo>
                        <a:pt x="1017182" y="347330"/>
                        <a:pt x="1017611" y="376470"/>
                        <a:pt x="1010093" y="404037"/>
                      </a:cubicBezTo>
                      <a:cubicBezTo>
                        <a:pt x="1006731" y="416366"/>
                        <a:pt x="988828" y="423156"/>
                        <a:pt x="988828" y="435935"/>
                      </a:cubicBezTo>
                      <a:cubicBezTo>
                        <a:pt x="988828" y="508792"/>
                        <a:pt x="1013403" y="492408"/>
                        <a:pt x="1052624" y="531628"/>
                      </a:cubicBezTo>
                      <a:cubicBezTo>
                        <a:pt x="1061660" y="540664"/>
                        <a:pt x="1066801" y="552893"/>
                        <a:pt x="1073889" y="563525"/>
                      </a:cubicBezTo>
                      <a:cubicBezTo>
                        <a:pt x="1080913" y="591624"/>
                        <a:pt x="1095154" y="643787"/>
                        <a:pt x="1095154" y="669851"/>
                      </a:cubicBezTo>
                      <a:cubicBezTo>
                        <a:pt x="1095154" y="698425"/>
                        <a:pt x="1092039" y="727344"/>
                        <a:pt x="1084521" y="754911"/>
                      </a:cubicBezTo>
                      <a:cubicBezTo>
                        <a:pt x="1081159" y="767240"/>
                        <a:pt x="1070684" y="776410"/>
                        <a:pt x="1063256" y="786809"/>
                      </a:cubicBezTo>
                      <a:cubicBezTo>
                        <a:pt x="1038601" y="821326"/>
                        <a:pt x="1035351" y="832659"/>
                        <a:pt x="999461" y="850604"/>
                      </a:cubicBezTo>
                      <a:cubicBezTo>
                        <a:pt x="984207" y="858231"/>
                        <a:pt x="938660" y="868463"/>
                        <a:pt x="925033" y="871870"/>
                      </a:cubicBezTo>
                      <a:cubicBezTo>
                        <a:pt x="893135" y="868326"/>
                        <a:pt x="860997" y="866513"/>
                        <a:pt x="829340" y="861237"/>
                      </a:cubicBezTo>
                      <a:cubicBezTo>
                        <a:pt x="818285" y="859394"/>
                        <a:pt x="808650" y="850604"/>
                        <a:pt x="797442" y="850604"/>
                      </a:cubicBezTo>
                      <a:cubicBezTo>
                        <a:pt x="786234" y="850604"/>
                        <a:pt x="775846" y="856822"/>
                        <a:pt x="765545" y="861237"/>
                      </a:cubicBezTo>
                      <a:cubicBezTo>
                        <a:pt x="692994" y="892330"/>
                        <a:pt x="751190" y="870393"/>
                        <a:pt x="691117" y="903767"/>
                      </a:cubicBezTo>
                      <a:cubicBezTo>
                        <a:pt x="613344" y="946974"/>
                        <a:pt x="651740" y="925178"/>
                        <a:pt x="595424" y="946297"/>
                      </a:cubicBezTo>
                      <a:cubicBezTo>
                        <a:pt x="493724" y="984435"/>
                        <a:pt x="582759" y="954065"/>
                        <a:pt x="510363" y="978195"/>
                      </a:cubicBezTo>
                      <a:cubicBezTo>
                        <a:pt x="308669" y="968591"/>
                        <a:pt x="312441" y="1033830"/>
                        <a:pt x="265814" y="925032"/>
                      </a:cubicBezTo>
                      <a:cubicBezTo>
                        <a:pt x="261399" y="914731"/>
                        <a:pt x="258726" y="903767"/>
                        <a:pt x="255182" y="893135"/>
                      </a:cubicBezTo>
                      <a:cubicBezTo>
                        <a:pt x="258726" y="868326"/>
                        <a:pt x="271892" y="843020"/>
                        <a:pt x="265814" y="818707"/>
                      </a:cubicBezTo>
                      <a:cubicBezTo>
                        <a:pt x="263096" y="807834"/>
                        <a:pt x="244790" y="810792"/>
                        <a:pt x="233917" y="808074"/>
                      </a:cubicBezTo>
                      <a:lnTo>
                        <a:pt x="148856" y="786809"/>
                      </a:lnTo>
                      <a:cubicBezTo>
                        <a:pt x="126470" y="719652"/>
                        <a:pt x="127590" y="715925"/>
                        <a:pt x="116958" y="6911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solidFill>
                    <a:srgbClr val="18563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99B35460-056D-4006-9EDE-054B18171B8E}"/>
                    </a:ext>
                  </a:extLst>
                </p:cNvPr>
                <p:cNvSpPr/>
                <p:nvPr/>
              </p:nvSpPr>
              <p:spPr>
                <a:xfrm>
                  <a:off x="5626348" y="4391891"/>
                  <a:ext cx="432245" cy="489988"/>
                </a:xfrm>
                <a:custGeom>
                  <a:avLst/>
                  <a:gdLst>
                    <a:gd name="connsiteX0" fmla="*/ 148856 w 567216"/>
                    <a:gd name="connsiteY0" fmla="*/ 0 h 659219"/>
                    <a:gd name="connsiteX1" fmla="*/ 138224 w 567216"/>
                    <a:gd name="connsiteY1" fmla="*/ 531628 h 659219"/>
                    <a:gd name="connsiteX2" fmla="*/ 63796 w 567216"/>
                    <a:gd name="connsiteY2" fmla="*/ 584791 h 659219"/>
                    <a:gd name="connsiteX3" fmla="*/ 31898 w 567216"/>
                    <a:gd name="connsiteY3" fmla="*/ 595423 h 659219"/>
                    <a:gd name="connsiteX4" fmla="*/ 0 w 567216"/>
                    <a:gd name="connsiteY4" fmla="*/ 616689 h 659219"/>
                    <a:gd name="connsiteX5" fmla="*/ 31898 w 567216"/>
                    <a:gd name="connsiteY5" fmla="*/ 627321 h 659219"/>
                    <a:gd name="connsiteX6" fmla="*/ 95693 w 567216"/>
                    <a:gd name="connsiteY6" fmla="*/ 616689 h 659219"/>
                    <a:gd name="connsiteX7" fmla="*/ 127591 w 567216"/>
                    <a:gd name="connsiteY7" fmla="*/ 595423 h 659219"/>
                    <a:gd name="connsiteX8" fmla="*/ 148856 w 567216"/>
                    <a:gd name="connsiteY8" fmla="*/ 563526 h 659219"/>
                    <a:gd name="connsiteX9" fmla="*/ 191386 w 567216"/>
                    <a:gd name="connsiteY9" fmla="*/ 595423 h 659219"/>
                    <a:gd name="connsiteX10" fmla="*/ 223284 w 567216"/>
                    <a:gd name="connsiteY10" fmla="*/ 659219 h 659219"/>
                    <a:gd name="connsiteX11" fmla="*/ 244549 w 567216"/>
                    <a:gd name="connsiteY11" fmla="*/ 627321 h 659219"/>
                    <a:gd name="connsiteX12" fmla="*/ 255182 w 567216"/>
                    <a:gd name="connsiteY12" fmla="*/ 531628 h 659219"/>
                    <a:gd name="connsiteX13" fmla="*/ 329610 w 567216"/>
                    <a:gd name="connsiteY13" fmla="*/ 595423 h 659219"/>
                    <a:gd name="connsiteX14" fmla="*/ 361507 w 567216"/>
                    <a:gd name="connsiteY14" fmla="*/ 616689 h 659219"/>
                    <a:gd name="connsiteX15" fmla="*/ 329610 w 567216"/>
                    <a:gd name="connsiteY15" fmla="*/ 595423 h 659219"/>
                    <a:gd name="connsiteX16" fmla="*/ 350875 w 567216"/>
                    <a:gd name="connsiteY16" fmla="*/ 552893 h 659219"/>
                    <a:gd name="connsiteX17" fmla="*/ 414670 w 567216"/>
                    <a:gd name="connsiteY17" fmla="*/ 574158 h 659219"/>
                    <a:gd name="connsiteX18" fmla="*/ 446568 w 567216"/>
                    <a:gd name="connsiteY18" fmla="*/ 584791 h 659219"/>
                    <a:gd name="connsiteX19" fmla="*/ 563526 w 567216"/>
                    <a:gd name="connsiteY19" fmla="*/ 574158 h 659219"/>
                    <a:gd name="connsiteX20" fmla="*/ 499731 w 567216"/>
                    <a:gd name="connsiteY20" fmla="*/ 552893 h 659219"/>
                    <a:gd name="connsiteX21" fmla="*/ 382773 w 567216"/>
                    <a:gd name="connsiteY21" fmla="*/ 520996 h 659219"/>
                    <a:gd name="connsiteX22" fmla="*/ 350875 w 567216"/>
                    <a:gd name="connsiteY22" fmla="*/ 510363 h 659219"/>
                    <a:gd name="connsiteX23" fmla="*/ 329610 w 567216"/>
                    <a:gd name="connsiteY23" fmla="*/ 478465 h 659219"/>
                    <a:gd name="connsiteX24" fmla="*/ 318977 w 567216"/>
                    <a:gd name="connsiteY24" fmla="*/ 446568 h 659219"/>
                    <a:gd name="connsiteX25" fmla="*/ 308345 w 567216"/>
                    <a:gd name="connsiteY25" fmla="*/ 0 h 659219"/>
                    <a:gd name="connsiteX26" fmla="*/ 244549 w 567216"/>
                    <a:gd name="connsiteY26" fmla="*/ 21265 h 659219"/>
                    <a:gd name="connsiteX27" fmla="*/ 148856 w 567216"/>
                    <a:gd name="connsiteY27" fmla="*/ 0 h 659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7216" h="659219">
                      <a:moveTo>
                        <a:pt x="148856" y="0"/>
                      </a:moveTo>
                      <a:cubicBezTo>
                        <a:pt x="145312" y="177209"/>
                        <a:pt x="144908" y="354509"/>
                        <a:pt x="138224" y="531628"/>
                      </a:cubicBezTo>
                      <a:cubicBezTo>
                        <a:pt x="136418" y="579486"/>
                        <a:pt x="106393" y="570592"/>
                        <a:pt x="63796" y="584791"/>
                      </a:cubicBezTo>
                      <a:lnTo>
                        <a:pt x="31898" y="595423"/>
                      </a:lnTo>
                      <a:cubicBezTo>
                        <a:pt x="21265" y="602512"/>
                        <a:pt x="0" y="603910"/>
                        <a:pt x="0" y="616689"/>
                      </a:cubicBezTo>
                      <a:cubicBezTo>
                        <a:pt x="0" y="627897"/>
                        <a:pt x="20690" y="627321"/>
                        <a:pt x="31898" y="627321"/>
                      </a:cubicBezTo>
                      <a:cubicBezTo>
                        <a:pt x="53456" y="627321"/>
                        <a:pt x="74428" y="620233"/>
                        <a:pt x="95693" y="616689"/>
                      </a:cubicBezTo>
                      <a:cubicBezTo>
                        <a:pt x="106326" y="609600"/>
                        <a:pt x="118555" y="604459"/>
                        <a:pt x="127591" y="595423"/>
                      </a:cubicBezTo>
                      <a:cubicBezTo>
                        <a:pt x="136627" y="586387"/>
                        <a:pt x="136077" y="563526"/>
                        <a:pt x="148856" y="563526"/>
                      </a:cubicBezTo>
                      <a:cubicBezTo>
                        <a:pt x="166577" y="563526"/>
                        <a:pt x="177209" y="584791"/>
                        <a:pt x="191386" y="595423"/>
                      </a:cubicBezTo>
                      <a:cubicBezTo>
                        <a:pt x="194008" y="603288"/>
                        <a:pt x="209544" y="659219"/>
                        <a:pt x="223284" y="659219"/>
                      </a:cubicBezTo>
                      <a:cubicBezTo>
                        <a:pt x="236063" y="659219"/>
                        <a:pt x="237461" y="637954"/>
                        <a:pt x="244549" y="627321"/>
                      </a:cubicBezTo>
                      <a:cubicBezTo>
                        <a:pt x="248093" y="595423"/>
                        <a:pt x="234636" y="556283"/>
                        <a:pt x="255182" y="531628"/>
                      </a:cubicBezTo>
                      <a:cubicBezTo>
                        <a:pt x="261709" y="523796"/>
                        <a:pt x="325938" y="592363"/>
                        <a:pt x="329610" y="595423"/>
                      </a:cubicBezTo>
                      <a:cubicBezTo>
                        <a:pt x="339427" y="603604"/>
                        <a:pt x="372139" y="623778"/>
                        <a:pt x="361507" y="616689"/>
                      </a:cubicBezTo>
                      <a:lnTo>
                        <a:pt x="329610" y="595423"/>
                      </a:lnTo>
                      <a:cubicBezTo>
                        <a:pt x="321976" y="572522"/>
                        <a:pt x="301801" y="547441"/>
                        <a:pt x="350875" y="552893"/>
                      </a:cubicBezTo>
                      <a:cubicBezTo>
                        <a:pt x="373153" y="555368"/>
                        <a:pt x="393405" y="567070"/>
                        <a:pt x="414670" y="574158"/>
                      </a:cubicBezTo>
                      <a:lnTo>
                        <a:pt x="446568" y="584791"/>
                      </a:lnTo>
                      <a:cubicBezTo>
                        <a:pt x="485554" y="581247"/>
                        <a:pt x="529958" y="594299"/>
                        <a:pt x="563526" y="574158"/>
                      </a:cubicBezTo>
                      <a:cubicBezTo>
                        <a:pt x="582747" y="562625"/>
                        <a:pt x="521711" y="557289"/>
                        <a:pt x="499731" y="552893"/>
                      </a:cubicBezTo>
                      <a:cubicBezTo>
                        <a:pt x="424590" y="537866"/>
                        <a:pt x="463710" y="547975"/>
                        <a:pt x="382773" y="520996"/>
                      </a:cubicBezTo>
                      <a:lnTo>
                        <a:pt x="350875" y="510363"/>
                      </a:lnTo>
                      <a:cubicBezTo>
                        <a:pt x="343787" y="499730"/>
                        <a:pt x="335325" y="489895"/>
                        <a:pt x="329610" y="478465"/>
                      </a:cubicBezTo>
                      <a:cubicBezTo>
                        <a:pt x="324598" y="468441"/>
                        <a:pt x="319475" y="457764"/>
                        <a:pt x="318977" y="446568"/>
                      </a:cubicBezTo>
                      <a:cubicBezTo>
                        <a:pt x="312366" y="297817"/>
                        <a:pt x="311889" y="148856"/>
                        <a:pt x="308345" y="0"/>
                      </a:cubicBezTo>
                      <a:cubicBezTo>
                        <a:pt x="287080" y="7088"/>
                        <a:pt x="266739" y="24435"/>
                        <a:pt x="244549" y="21265"/>
                      </a:cubicBezTo>
                      <a:lnTo>
                        <a:pt x="148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F433A0E8-A7F5-4C6D-821D-FE6E689A2B02}"/>
                  </a:ext>
                </a:extLst>
              </p:cNvPr>
              <p:cNvSpPr/>
              <p:nvPr/>
            </p:nvSpPr>
            <p:spPr>
              <a:xfrm flipH="1">
                <a:off x="6355661" y="3302801"/>
                <a:ext cx="191388" cy="246793"/>
              </a:xfrm>
              <a:custGeom>
                <a:avLst/>
                <a:gdLst>
                  <a:gd name="connsiteX0" fmla="*/ 63798 w 191388"/>
                  <a:gd name="connsiteY0" fmla="*/ 55407 h 246793"/>
                  <a:gd name="connsiteX1" fmla="*/ 10635 w 191388"/>
                  <a:gd name="connsiteY1" fmla="*/ 12877 h 246793"/>
                  <a:gd name="connsiteX2" fmla="*/ 2 w 191388"/>
                  <a:gd name="connsiteY2" fmla="*/ 44774 h 246793"/>
                  <a:gd name="connsiteX3" fmla="*/ 42533 w 191388"/>
                  <a:gd name="connsiteY3" fmla="*/ 97937 h 246793"/>
                  <a:gd name="connsiteX4" fmla="*/ 21268 w 191388"/>
                  <a:gd name="connsiteY4" fmla="*/ 129835 h 246793"/>
                  <a:gd name="connsiteX5" fmla="*/ 2 w 191388"/>
                  <a:gd name="connsiteY5" fmla="*/ 193630 h 246793"/>
                  <a:gd name="connsiteX6" fmla="*/ 42533 w 191388"/>
                  <a:gd name="connsiteY6" fmla="*/ 236160 h 246793"/>
                  <a:gd name="connsiteX7" fmla="*/ 63798 w 191388"/>
                  <a:gd name="connsiteY7" fmla="*/ 204263 h 246793"/>
                  <a:gd name="connsiteX8" fmla="*/ 74430 w 191388"/>
                  <a:gd name="connsiteY8" fmla="*/ 172365 h 246793"/>
                  <a:gd name="connsiteX9" fmla="*/ 95695 w 191388"/>
                  <a:gd name="connsiteY9" fmla="*/ 204263 h 246793"/>
                  <a:gd name="connsiteX10" fmla="*/ 148858 w 191388"/>
                  <a:gd name="connsiteY10" fmla="*/ 246793 h 246793"/>
                  <a:gd name="connsiteX11" fmla="*/ 148858 w 191388"/>
                  <a:gd name="connsiteY11" fmla="*/ 172365 h 246793"/>
                  <a:gd name="connsiteX12" fmla="*/ 116961 w 191388"/>
                  <a:gd name="connsiteY12" fmla="*/ 151100 h 246793"/>
                  <a:gd name="connsiteX13" fmla="*/ 191388 w 191388"/>
                  <a:gd name="connsiteY13" fmla="*/ 97937 h 246793"/>
                  <a:gd name="connsiteX14" fmla="*/ 159491 w 191388"/>
                  <a:gd name="connsiteY14" fmla="*/ 76672 h 246793"/>
                  <a:gd name="connsiteX15" fmla="*/ 116961 w 191388"/>
                  <a:gd name="connsiteY15" fmla="*/ 55407 h 246793"/>
                  <a:gd name="connsiteX16" fmla="*/ 127593 w 191388"/>
                  <a:gd name="connsiteY16" fmla="*/ 23509 h 246793"/>
                  <a:gd name="connsiteX17" fmla="*/ 63798 w 191388"/>
                  <a:gd name="connsiteY17" fmla="*/ 12877 h 246793"/>
                  <a:gd name="connsiteX18" fmla="*/ 63798 w 191388"/>
                  <a:gd name="connsiteY18" fmla="*/ 55407 h 24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388" h="246793">
                    <a:moveTo>
                      <a:pt x="63798" y="55407"/>
                    </a:moveTo>
                    <a:cubicBezTo>
                      <a:pt x="54938" y="55407"/>
                      <a:pt x="33020" y="16608"/>
                      <a:pt x="10635" y="12877"/>
                    </a:cubicBezTo>
                    <a:cubicBezTo>
                      <a:pt x="-420" y="11034"/>
                      <a:pt x="2" y="33566"/>
                      <a:pt x="2" y="44774"/>
                    </a:cubicBezTo>
                    <a:cubicBezTo>
                      <a:pt x="2" y="79012"/>
                      <a:pt x="18040" y="81609"/>
                      <a:pt x="42533" y="97937"/>
                    </a:cubicBezTo>
                    <a:cubicBezTo>
                      <a:pt x="35445" y="108570"/>
                      <a:pt x="26458" y="118158"/>
                      <a:pt x="21268" y="129835"/>
                    </a:cubicBezTo>
                    <a:cubicBezTo>
                      <a:pt x="12164" y="150318"/>
                      <a:pt x="2" y="193630"/>
                      <a:pt x="2" y="193630"/>
                    </a:cubicBezTo>
                    <a:cubicBezTo>
                      <a:pt x="5006" y="208641"/>
                      <a:pt x="9175" y="249503"/>
                      <a:pt x="42533" y="236160"/>
                    </a:cubicBezTo>
                    <a:cubicBezTo>
                      <a:pt x="54398" y="231414"/>
                      <a:pt x="56710" y="214895"/>
                      <a:pt x="63798" y="204263"/>
                    </a:cubicBezTo>
                    <a:cubicBezTo>
                      <a:pt x="67342" y="193630"/>
                      <a:pt x="63222" y="172365"/>
                      <a:pt x="74430" y="172365"/>
                    </a:cubicBezTo>
                    <a:cubicBezTo>
                      <a:pt x="87209" y="172365"/>
                      <a:pt x="87712" y="194284"/>
                      <a:pt x="95695" y="204263"/>
                    </a:cubicBezTo>
                    <a:cubicBezTo>
                      <a:pt x="113008" y="225904"/>
                      <a:pt x="125177" y="231005"/>
                      <a:pt x="148858" y="246793"/>
                    </a:cubicBezTo>
                    <a:cubicBezTo>
                      <a:pt x="158423" y="218098"/>
                      <a:pt x="169626" y="203518"/>
                      <a:pt x="148858" y="172365"/>
                    </a:cubicBezTo>
                    <a:cubicBezTo>
                      <a:pt x="141770" y="161733"/>
                      <a:pt x="127593" y="158188"/>
                      <a:pt x="116961" y="151100"/>
                    </a:cubicBezTo>
                    <a:cubicBezTo>
                      <a:pt x="191389" y="126291"/>
                      <a:pt x="173668" y="151100"/>
                      <a:pt x="191388" y="97937"/>
                    </a:cubicBezTo>
                    <a:cubicBezTo>
                      <a:pt x="180756" y="90849"/>
                      <a:pt x="172096" y="78773"/>
                      <a:pt x="159491" y="76672"/>
                    </a:cubicBezTo>
                    <a:cubicBezTo>
                      <a:pt x="109456" y="68332"/>
                      <a:pt x="138642" y="120452"/>
                      <a:pt x="116961" y="55407"/>
                    </a:cubicBezTo>
                    <a:cubicBezTo>
                      <a:pt x="120505" y="44774"/>
                      <a:pt x="131756" y="33915"/>
                      <a:pt x="127593" y="23509"/>
                    </a:cubicBezTo>
                    <a:cubicBezTo>
                      <a:pt x="123664" y="13688"/>
                      <a:pt x="75109" y="-17286"/>
                      <a:pt x="63798" y="12877"/>
                    </a:cubicBezTo>
                    <a:cubicBezTo>
                      <a:pt x="55087" y="36106"/>
                      <a:pt x="72658" y="55407"/>
                      <a:pt x="63798" y="55407"/>
                    </a:cubicBezTo>
                    <a:close/>
                  </a:path>
                </a:pathLst>
              </a:custGeom>
              <a:solidFill>
                <a:srgbClr val="D11F95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8A3D991-BBB0-4A1E-AE84-1BE80724ED38}"/>
                  </a:ext>
                </a:extLst>
              </p:cNvPr>
              <p:cNvSpPr/>
              <p:nvPr/>
            </p:nvSpPr>
            <p:spPr>
              <a:xfrm flipH="1">
                <a:off x="6433005" y="3385360"/>
                <a:ext cx="55793" cy="53921"/>
              </a:xfrm>
              <a:custGeom>
                <a:avLst/>
                <a:gdLst>
                  <a:gd name="connsiteX0" fmla="*/ 9977 w 55793"/>
                  <a:gd name="connsiteY0" fmla="*/ 34871 h 53921"/>
                  <a:gd name="connsiteX1" fmla="*/ 3627 w 55793"/>
                  <a:gd name="connsiteY1" fmla="*/ 3121 h 53921"/>
                  <a:gd name="connsiteX2" fmla="*/ 16327 w 55793"/>
                  <a:gd name="connsiteY2" fmla="*/ 41221 h 53921"/>
                  <a:gd name="connsiteX3" fmla="*/ 41727 w 55793"/>
                  <a:gd name="connsiteY3" fmla="*/ 3121 h 53921"/>
                  <a:gd name="connsiteX4" fmla="*/ 35377 w 55793"/>
                  <a:gd name="connsiteY4" fmla="*/ 22171 h 53921"/>
                  <a:gd name="connsiteX5" fmla="*/ 16327 w 55793"/>
                  <a:gd name="connsiteY5" fmla="*/ 34871 h 53921"/>
                  <a:gd name="connsiteX6" fmla="*/ 35377 w 55793"/>
                  <a:gd name="connsiteY6" fmla="*/ 47571 h 53921"/>
                  <a:gd name="connsiteX7" fmla="*/ 54427 w 55793"/>
                  <a:gd name="connsiteY7" fmla="*/ 53921 h 53921"/>
                  <a:gd name="connsiteX8" fmla="*/ 9977 w 55793"/>
                  <a:gd name="connsiteY8" fmla="*/ 34871 h 53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793" h="53921">
                    <a:moveTo>
                      <a:pt x="9977" y="34871"/>
                    </a:moveTo>
                    <a:cubicBezTo>
                      <a:pt x="1510" y="26404"/>
                      <a:pt x="-4005" y="-4511"/>
                      <a:pt x="3627" y="3121"/>
                    </a:cubicBezTo>
                    <a:cubicBezTo>
                      <a:pt x="13093" y="12587"/>
                      <a:pt x="16327" y="41221"/>
                      <a:pt x="16327" y="41221"/>
                    </a:cubicBezTo>
                    <a:cubicBezTo>
                      <a:pt x="24794" y="28521"/>
                      <a:pt x="46554" y="-11359"/>
                      <a:pt x="41727" y="3121"/>
                    </a:cubicBezTo>
                    <a:cubicBezTo>
                      <a:pt x="39610" y="9471"/>
                      <a:pt x="39558" y="16944"/>
                      <a:pt x="35377" y="22171"/>
                    </a:cubicBezTo>
                    <a:cubicBezTo>
                      <a:pt x="30609" y="28130"/>
                      <a:pt x="22677" y="30638"/>
                      <a:pt x="16327" y="34871"/>
                    </a:cubicBezTo>
                    <a:cubicBezTo>
                      <a:pt x="22677" y="39104"/>
                      <a:pt x="28551" y="44158"/>
                      <a:pt x="35377" y="47571"/>
                    </a:cubicBezTo>
                    <a:cubicBezTo>
                      <a:pt x="41364" y="50564"/>
                      <a:pt x="61120" y="53921"/>
                      <a:pt x="54427" y="53921"/>
                    </a:cubicBezTo>
                    <a:cubicBezTo>
                      <a:pt x="20216" y="53921"/>
                      <a:pt x="18444" y="43338"/>
                      <a:pt x="9977" y="3487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AC66D23-9C0A-4C43-899E-B8066417A5BE}"/>
                  </a:ext>
                </a:extLst>
              </p:cNvPr>
              <p:cNvSpPr/>
              <p:nvPr/>
            </p:nvSpPr>
            <p:spPr>
              <a:xfrm flipH="1">
                <a:off x="6477176" y="3644162"/>
                <a:ext cx="191388" cy="246793"/>
              </a:xfrm>
              <a:custGeom>
                <a:avLst/>
                <a:gdLst>
                  <a:gd name="connsiteX0" fmla="*/ 63798 w 191388"/>
                  <a:gd name="connsiteY0" fmla="*/ 55407 h 246793"/>
                  <a:gd name="connsiteX1" fmla="*/ 10635 w 191388"/>
                  <a:gd name="connsiteY1" fmla="*/ 12877 h 246793"/>
                  <a:gd name="connsiteX2" fmla="*/ 2 w 191388"/>
                  <a:gd name="connsiteY2" fmla="*/ 44774 h 246793"/>
                  <a:gd name="connsiteX3" fmla="*/ 42533 w 191388"/>
                  <a:gd name="connsiteY3" fmla="*/ 97937 h 246793"/>
                  <a:gd name="connsiteX4" fmla="*/ 21268 w 191388"/>
                  <a:gd name="connsiteY4" fmla="*/ 129835 h 246793"/>
                  <a:gd name="connsiteX5" fmla="*/ 2 w 191388"/>
                  <a:gd name="connsiteY5" fmla="*/ 193630 h 246793"/>
                  <a:gd name="connsiteX6" fmla="*/ 42533 w 191388"/>
                  <a:gd name="connsiteY6" fmla="*/ 236160 h 246793"/>
                  <a:gd name="connsiteX7" fmla="*/ 63798 w 191388"/>
                  <a:gd name="connsiteY7" fmla="*/ 204263 h 246793"/>
                  <a:gd name="connsiteX8" fmla="*/ 74430 w 191388"/>
                  <a:gd name="connsiteY8" fmla="*/ 172365 h 246793"/>
                  <a:gd name="connsiteX9" fmla="*/ 95695 w 191388"/>
                  <a:gd name="connsiteY9" fmla="*/ 204263 h 246793"/>
                  <a:gd name="connsiteX10" fmla="*/ 148858 w 191388"/>
                  <a:gd name="connsiteY10" fmla="*/ 246793 h 246793"/>
                  <a:gd name="connsiteX11" fmla="*/ 148858 w 191388"/>
                  <a:gd name="connsiteY11" fmla="*/ 172365 h 246793"/>
                  <a:gd name="connsiteX12" fmla="*/ 116961 w 191388"/>
                  <a:gd name="connsiteY12" fmla="*/ 151100 h 246793"/>
                  <a:gd name="connsiteX13" fmla="*/ 191388 w 191388"/>
                  <a:gd name="connsiteY13" fmla="*/ 97937 h 246793"/>
                  <a:gd name="connsiteX14" fmla="*/ 159491 w 191388"/>
                  <a:gd name="connsiteY14" fmla="*/ 76672 h 246793"/>
                  <a:gd name="connsiteX15" fmla="*/ 116961 w 191388"/>
                  <a:gd name="connsiteY15" fmla="*/ 55407 h 246793"/>
                  <a:gd name="connsiteX16" fmla="*/ 127593 w 191388"/>
                  <a:gd name="connsiteY16" fmla="*/ 23509 h 246793"/>
                  <a:gd name="connsiteX17" fmla="*/ 63798 w 191388"/>
                  <a:gd name="connsiteY17" fmla="*/ 12877 h 246793"/>
                  <a:gd name="connsiteX18" fmla="*/ 63798 w 191388"/>
                  <a:gd name="connsiteY18" fmla="*/ 55407 h 24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388" h="246793">
                    <a:moveTo>
                      <a:pt x="63798" y="55407"/>
                    </a:moveTo>
                    <a:cubicBezTo>
                      <a:pt x="54938" y="55407"/>
                      <a:pt x="33020" y="16608"/>
                      <a:pt x="10635" y="12877"/>
                    </a:cubicBezTo>
                    <a:cubicBezTo>
                      <a:pt x="-420" y="11034"/>
                      <a:pt x="2" y="33566"/>
                      <a:pt x="2" y="44774"/>
                    </a:cubicBezTo>
                    <a:cubicBezTo>
                      <a:pt x="2" y="79012"/>
                      <a:pt x="18040" y="81609"/>
                      <a:pt x="42533" y="97937"/>
                    </a:cubicBezTo>
                    <a:cubicBezTo>
                      <a:pt x="35445" y="108570"/>
                      <a:pt x="26458" y="118158"/>
                      <a:pt x="21268" y="129835"/>
                    </a:cubicBezTo>
                    <a:cubicBezTo>
                      <a:pt x="12164" y="150318"/>
                      <a:pt x="2" y="193630"/>
                      <a:pt x="2" y="193630"/>
                    </a:cubicBezTo>
                    <a:cubicBezTo>
                      <a:pt x="5006" y="208641"/>
                      <a:pt x="9175" y="249503"/>
                      <a:pt x="42533" y="236160"/>
                    </a:cubicBezTo>
                    <a:cubicBezTo>
                      <a:pt x="54398" y="231414"/>
                      <a:pt x="56710" y="214895"/>
                      <a:pt x="63798" y="204263"/>
                    </a:cubicBezTo>
                    <a:cubicBezTo>
                      <a:pt x="67342" y="193630"/>
                      <a:pt x="63222" y="172365"/>
                      <a:pt x="74430" y="172365"/>
                    </a:cubicBezTo>
                    <a:cubicBezTo>
                      <a:pt x="87209" y="172365"/>
                      <a:pt x="87712" y="194284"/>
                      <a:pt x="95695" y="204263"/>
                    </a:cubicBezTo>
                    <a:cubicBezTo>
                      <a:pt x="113008" y="225904"/>
                      <a:pt x="125177" y="231005"/>
                      <a:pt x="148858" y="246793"/>
                    </a:cubicBezTo>
                    <a:cubicBezTo>
                      <a:pt x="158423" y="218098"/>
                      <a:pt x="169626" y="203518"/>
                      <a:pt x="148858" y="172365"/>
                    </a:cubicBezTo>
                    <a:cubicBezTo>
                      <a:pt x="141770" y="161733"/>
                      <a:pt x="127593" y="158188"/>
                      <a:pt x="116961" y="151100"/>
                    </a:cubicBezTo>
                    <a:cubicBezTo>
                      <a:pt x="191389" y="126291"/>
                      <a:pt x="173668" y="151100"/>
                      <a:pt x="191388" y="97937"/>
                    </a:cubicBezTo>
                    <a:cubicBezTo>
                      <a:pt x="180756" y="90849"/>
                      <a:pt x="172096" y="78773"/>
                      <a:pt x="159491" y="76672"/>
                    </a:cubicBezTo>
                    <a:cubicBezTo>
                      <a:pt x="109456" y="68332"/>
                      <a:pt x="138642" y="120452"/>
                      <a:pt x="116961" y="55407"/>
                    </a:cubicBezTo>
                    <a:cubicBezTo>
                      <a:pt x="120505" y="44774"/>
                      <a:pt x="131756" y="33915"/>
                      <a:pt x="127593" y="23509"/>
                    </a:cubicBezTo>
                    <a:cubicBezTo>
                      <a:pt x="123664" y="13688"/>
                      <a:pt x="75109" y="-17286"/>
                      <a:pt x="63798" y="12877"/>
                    </a:cubicBezTo>
                    <a:cubicBezTo>
                      <a:pt x="55087" y="36106"/>
                      <a:pt x="72658" y="55407"/>
                      <a:pt x="63798" y="55407"/>
                    </a:cubicBezTo>
                    <a:close/>
                  </a:path>
                </a:pathLst>
              </a:custGeom>
              <a:solidFill>
                <a:srgbClr val="D11F95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4760E834-BF3A-4EEA-A41B-3AA87E347DDF}"/>
                  </a:ext>
                </a:extLst>
              </p:cNvPr>
              <p:cNvSpPr/>
              <p:nvPr/>
            </p:nvSpPr>
            <p:spPr>
              <a:xfrm flipH="1">
                <a:off x="6554520" y="3726721"/>
                <a:ext cx="55793" cy="53921"/>
              </a:xfrm>
              <a:custGeom>
                <a:avLst/>
                <a:gdLst>
                  <a:gd name="connsiteX0" fmla="*/ 9977 w 55793"/>
                  <a:gd name="connsiteY0" fmla="*/ 34871 h 53921"/>
                  <a:gd name="connsiteX1" fmla="*/ 3627 w 55793"/>
                  <a:gd name="connsiteY1" fmla="*/ 3121 h 53921"/>
                  <a:gd name="connsiteX2" fmla="*/ 16327 w 55793"/>
                  <a:gd name="connsiteY2" fmla="*/ 41221 h 53921"/>
                  <a:gd name="connsiteX3" fmla="*/ 41727 w 55793"/>
                  <a:gd name="connsiteY3" fmla="*/ 3121 h 53921"/>
                  <a:gd name="connsiteX4" fmla="*/ 35377 w 55793"/>
                  <a:gd name="connsiteY4" fmla="*/ 22171 h 53921"/>
                  <a:gd name="connsiteX5" fmla="*/ 16327 w 55793"/>
                  <a:gd name="connsiteY5" fmla="*/ 34871 h 53921"/>
                  <a:gd name="connsiteX6" fmla="*/ 35377 w 55793"/>
                  <a:gd name="connsiteY6" fmla="*/ 47571 h 53921"/>
                  <a:gd name="connsiteX7" fmla="*/ 54427 w 55793"/>
                  <a:gd name="connsiteY7" fmla="*/ 53921 h 53921"/>
                  <a:gd name="connsiteX8" fmla="*/ 9977 w 55793"/>
                  <a:gd name="connsiteY8" fmla="*/ 34871 h 53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793" h="53921">
                    <a:moveTo>
                      <a:pt x="9977" y="34871"/>
                    </a:moveTo>
                    <a:cubicBezTo>
                      <a:pt x="1510" y="26404"/>
                      <a:pt x="-4005" y="-4511"/>
                      <a:pt x="3627" y="3121"/>
                    </a:cubicBezTo>
                    <a:cubicBezTo>
                      <a:pt x="13093" y="12587"/>
                      <a:pt x="16327" y="41221"/>
                      <a:pt x="16327" y="41221"/>
                    </a:cubicBezTo>
                    <a:cubicBezTo>
                      <a:pt x="24794" y="28521"/>
                      <a:pt x="46554" y="-11359"/>
                      <a:pt x="41727" y="3121"/>
                    </a:cubicBezTo>
                    <a:cubicBezTo>
                      <a:pt x="39610" y="9471"/>
                      <a:pt x="39558" y="16944"/>
                      <a:pt x="35377" y="22171"/>
                    </a:cubicBezTo>
                    <a:cubicBezTo>
                      <a:pt x="30609" y="28130"/>
                      <a:pt x="22677" y="30638"/>
                      <a:pt x="16327" y="34871"/>
                    </a:cubicBezTo>
                    <a:cubicBezTo>
                      <a:pt x="22677" y="39104"/>
                      <a:pt x="28551" y="44158"/>
                      <a:pt x="35377" y="47571"/>
                    </a:cubicBezTo>
                    <a:cubicBezTo>
                      <a:pt x="41364" y="50564"/>
                      <a:pt x="61120" y="53921"/>
                      <a:pt x="54427" y="53921"/>
                    </a:cubicBezTo>
                    <a:cubicBezTo>
                      <a:pt x="20216" y="53921"/>
                      <a:pt x="18444" y="43338"/>
                      <a:pt x="9977" y="3487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78DB700-D682-4C50-B6F4-C39436A917C3}"/>
                </a:ext>
              </a:extLst>
            </p:cNvPr>
            <p:cNvSpPr/>
            <p:nvPr/>
          </p:nvSpPr>
          <p:spPr>
            <a:xfrm>
              <a:off x="5713034" y="3232298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0FBB612-ECF3-4BE4-B680-FB06A71B9677}"/>
                </a:ext>
              </a:extLst>
            </p:cNvPr>
            <p:cNvSpPr/>
            <p:nvPr/>
          </p:nvSpPr>
          <p:spPr>
            <a:xfrm>
              <a:off x="5809456" y="3254722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EA4CCCE-4350-427E-AE00-359C6FAEB78C}"/>
                </a:ext>
              </a:extLst>
            </p:cNvPr>
            <p:cNvSpPr/>
            <p:nvPr/>
          </p:nvSpPr>
          <p:spPr>
            <a:xfrm>
              <a:off x="5836844" y="3340605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D2E7605-1982-4D2C-8E01-10EDD54A7E16}"/>
                </a:ext>
              </a:extLst>
            </p:cNvPr>
            <p:cNvSpPr/>
            <p:nvPr/>
          </p:nvSpPr>
          <p:spPr>
            <a:xfrm>
              <a:off x="5925955" y="3274827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D193403-7B0E-490D-9BB1-760A6B0219A8}"/>
                </a:ext>
              </a:extLst>
            </p:cNvPr>
            <p:cNvSpPr/>
            <p:nvPr/>
          </p:nvSpPr>
          <p:spPr>
            <a:xfrm>
              <a:off x="5831331" y="3195539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E49306B-4A07-4E97-8FC2-790DC0680D7B}"/>
                </a:ext>
              </a:extLst>
            </p:cNvPr>
            <p:cNvSpPr/>
            <p:nvPr/>
          </p:nvSpPr>
          <p:spPr>
            <a:xfrm>
              <a:off x="5742030" y="3302801"/>
              <a:ext cx="45719" cy="457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B3E327C-9376-4E7A-8730-5D4DF033105B}"/>
                </a:ext>
              </a:extLst>
            </p:cNvPr>
            <p:cNvSpPr/>
            <p:nvPr/>
          </p:nvSpPr>
          <p:spPr>
            <a:xfrm>
              <a:off x="3615442" y="2884721"/>
              <a:ext cx="1809750" cy="285804"/>
            </a:xfrm>
            <a:custGeom>
              <a:avLst/>
              <a:gdLst>
                <a:gd name="connsiteX0" fmla="*/ 0 w 1809750"/>
                <a:gd name="connsiteY0" fmla="*/ 266754 h 285804"/>
                <a:gd name="connsiteX1" fmla="*/ 857250 w 1809750"/>
                <a:gd name="connsiteY1" fmla="*/ 54 h 285804"/>
                <a:gd name="connsiteX2" fmla="*/ 1809750 w 1809750"/>
                <a:gd name="connsiteY2" fmla="*/ 285804 h 28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9750" h="285804">
                  <a:moveTo>
                    <a:pt x="0" y="266754"/>
                  </a:moveTo>
                  <a:cubicBezTo>
                    <a:pt x="277812" y="131816"/>
                    <a:pt x="555625" y="-3121"/>
                    <a:pt x="857250" y="54"/>
                  </a:cubicBezTo>
                  <a:cubicBezTo>
                    <a:pt x="1158875" y="3229"/>
                    <a:pt x="1633538" y="236591"/>
                    <a:pt x="1809750" y="285804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7018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Genetic drift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in the gene pool by chance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16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0E5154-9579-4AD9-93C3-58DA3067009F}"/>
              </a:ext>
            </a:extLst>
          </p:cNvPr>
          <p:cNvGrpSpPr/>
          <p:nvPr/>
        </p:nvGrpSpPr>
        <p:grpSpPr>
          <a:xfrm>
            <a:off x="1090165" y="3426786"/>
            <a:ext cx="1956415" cy="1690033"/>
            <a:chOff x="1104038" y="3157870"/>
            <a:chExt cx="1956415" cy="1690033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094925D-5783-4022-A4CA-56F76E942067}"/>
                </a:ext>
              </a:extLst>
            </p:cNvPr>
            <p:cNvSpPr/>
            <p:nvPr/>
          </p:nvSpPr>
          <p:spPr>
            <a:xfrm>
              <a:off x="1435395" y="3157870"/>
              <a:ext cx="1095154" cy="988942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B8A943C-60B0-4BE6-8AE3-A65EA31266F4}"/>
                </a:ext>
              </a:extLst>
            </p:cNvPr>
            <p:cNvSpPr/>
            <p:nvPr/>
          </p:nvSpPr>
          <p:spPr>
            <a:xfrm>
              <a:off x="1722474" y="4061637"/>
              <a:ext cx="567216" cy="659219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37C59D-FAFF-4A73-98C4-E51353743BE2}"/>
                </a:ext>
              </a:extLst>
            </p:cNvPr>
            <p:cNvSpPr/>
            <p:nvPr/>
          </p:nvSpPr>
          <p:spPr>
            <a:xfrm>
              <a:off x="2179672" y="3463970"/>
              <a:ext cx="191388" cy="246793"/>
            </a:xfrm>
            <a:custGeom>
              <a:avLst/>
              <a:gdLst>
                <a:gd name="connsiteX0" fmla="*/ 63798 w 191388"/>
                <a:gd name="connsiteY0" fmla="*/ 55407 h 246793"/>
                <a:gd name="connsiteX1" fmla="*/ 10635 w 191388"/>
                <a:gd name="connsiteY1" fmla="*/ 12877 h 246793"/>
                <a:gd name="connsiteX2" fmla="*/ 2 w 191388"/>
                <a:gd name="connsiteY2" fmla="*/ 44774 h 246793"/>
                <a:gd name="connsiteX3" fmla="*/ 42533 w 191388"/>
                <a:gd name="connsiteY3" fmla="*/ 97937 h 246793"/>
                <a:gd name="connsiteX4" fmla="*/ 21268 w 191388"/>
                <a:gd name="connsiteY4" fmla="*/ 129835 h 246793"/>
                <a:gd name="connsiteX5" fmla="*/ 2 w 191388"/>
                <a:gd name="connsiteY5" fmla="*/ 193630 h 246793"/>
                <a:gd name="connsiteX6" fmla="*/ 42533 w 191388"/>
                <a:gd name="connsiteY6" fmla="*/ 236160 h 246793"/>
                <a:gd name="connsiteX7" fmla="*/ 63798 w 191388"/>
                <a:gd name="connsiteY7" fmla="*/ 204263 h 246793"/>
                <a:gd name="connsiteX8" fmla="*/ 74430 w 191388"/>
                <a:gd name="connsiteY8" fmla="*/ 172365 h 246793"/>
                <a:gd name="connsiteX9" fmla="*/ 95695 w 191388"/>
                <a:gd name="connsiteY9" fmla="*/ 204263 h 246793"/>
                <a:gd name="connsiteX10" fmla="*/ 148858 w 191388"/>
                <a:gd name="connsiteY10" fmla="*/ 246793 h 246793"/>
                <a:gd name="connsiteX11" fmla="*/ 148858 w 191388"/>
                <a:gd name="connsiteY11" fmla="*/ 172365 h 246793"/>
                <a:gd name="connsiteX12" fmla="*/ 116961 w 191388"/>
                <a:gd name="connsiteY12" fmla="*/ 151100 h 246793"/>
                <a:gd name="connsiteX13" fmla="*/ 191388 w 191388"/>
                <a:gd name="connsiteY13" fmla="*/ 97937 h 246793"/>
                <a:gd name="connsiteX14" fmla="*/ 159491 w 191388"/>
                <a:gd name="connsiteY14" fmla="*/ 76672 h 246793"/>
                <a:gd name="connsiteX15" fmla="*/ 116961 w 191388"/>
                <a:gd name="connsiteY15" fmla="*/ 55407 h 246793"/>
                <a:gd name="connsiteX16" fmla="*/ 127593 w 191388"/>
                <a:gd name="connsiteY16" fmla="*/ 23509 h 246793"/>
                <a:gd name="connsiteX17" fmla="*/ 63798 w 191388"/>
                <a:gd name="connsiteY17" fmla="*/ 12877 h 246793"/>
                <a:gd name="connsiteX18" fmla="*/ 63798 w 191388"/>
                <a:gd name="connsiteY18" fmla="*/ 55407 h 24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388" h="246793">
                  <a:moveTo>
                    <a:pt x="63798" y="55407"/>
                  </a:moveTo>
                  <a:cubicBezTo>
                    <a:pt x="54938" y="55407"/>
                    <a:pt x="33020" y="16608"/>
                    <a:pt x="10635" y="12877"/>
                  </a:cubicBezTo>
                  <a:cubicBezTo>
                    <a:pt x="-420" y="11034"/>
                    <a:pt x="2" y="33566"/>
                    <a:pt x="2" y="44774"/>
                  </a:cubicBezTo>
                  <a:cubicBezTo>
                    <a:pt x="2" y="79012"/>
                    <a:pt x="18040" y="81609"/>
                    <a:pt x="42533" y="97937"/>
                  </a:cubicBezTo>
                  <a:cubicBezTo>
                    <a:pt x="35445" y="108570"/>
                    <a:pt x="26458" y="118158"/>
                    <a:pt x="21268" y="129835"/>
                  </a:cubicBezTo>
                  <a:cubicBezTo>
                    <a:pt x="12164" y="150318"/>
                    <a:pt x="2" y="193630"/>
                    <a:pt x="2" y="193630"/>
                  </a:cubicBezTo>
                  <a:cubicBezTo>
                    <a:pt x="5006" y="208641"/>
                    <a:pt x="9175" y="249503"/>
                    <a:pt x="42533" y="236160"/>
                  </a:cubicBezTo>
                  <a:cubicBezTo>
                    <a:pt x="54398" y="231414"/>
                    <a:pt x="56710" y="214895"/>
                    <a:pt x="63798" y="204263"/>
                  </a:cubicBezTo>
                  <a:cubicBezTo>
                    <a:pt x="67342" y="193630"/>
                    <a:pt x="63222" y="172365"/>
                    <a:pt x="74430" y="172365"/>
                  </a:cubicBezTo>
                  <a:cubicBezTo>
                    <a:pt x="87209" y="172365"/>
                    <a:pt x="87712" y="194284"/>
                    <a:pt x="95695" y="204263"/>
                  </a:cubicBezTo>
                  <a:cubicBezTo>
                    <a:pt x="113008" y="225904"/>
                    <a:pt x="125177" y="231005"/>
                    <a:pt x="148858" y="246793"/>
                  </a:cubicBezTo>
                  <a:cubicBezTo>
                    <a:pt x="158423" y="218098"/>
                    <a:pt x="169626" y="203518"/>
                    <a:pt x="148858" y="172365"/>
                  </a:cubicBezTo>
                  <a:cubicBezTo>
                    <a:pt x="141770" y="161733"/>
                    <a:pt x="127593" y="158188"/>
                    <a:pt x="116961" y="151100"/>
                  </a:cubicBezTo>
                  <a:cubicBezTo>
                    <a:pt x="191389" y="126291"/>
                    <a:pt x="173668" y="151100"/>
                    <a:pt x="191388" y="97937"/>
                  </a:cubicBezTo>
                  <a:cubicBezTo>
                    <a:pt x="180756" y="90849"/>
                    <a:pt x="172096" y="78773"/>
                    <a:pt x="159491" y="76672"/>
                  </a:cubicBezTo>
                  <a:cubicBezTo>
                    <a:pt x="109456" y="68332"/>
                    <a:pt x="138642" y="120452"/>
                    <a:pt x="116961" y="55407"/>
                  </a:cubicBezTo>
                  <a:cubicBezTo>
                    <a:pt x="120505" y="44774"/>
                    <a:pt x="131756" y="33915"/>
                    <a:pt x="127593" y="23509"/>
                  </a:cubicBezTo>
                  <a:cubicBezTo>
                    <a:pt x="123664" y="13688"/>
                    <a:pt x="75109" y="-17286"/>
                    <a:pt x="63798" y="12877"/>
                  </a:cubicBezTo>
                  <a:cubicBezTo>
                    <a:pt x="55087" y="36106"/>
                    <a:pt x="72658" y="55407"/>
                    <a:pt x="63798" y="55407"/>
                  </a:cubicBezTo>
                  <a:close/>
                </a:path>
              </a:pathLst>
            </a:custGeom>
            <a:solidFill>
              <a:srgbClr val="D11F95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3D33E1A-7AEC-48EB-BC50-54B863FCA95A}"/>
                </a:ext>
              </a:extLst>
            </p:cNvPr>
            <p:cNvSpPr/>
            <p:nvPr/>
          </p:nvSpPr>
          <p:spPr>
            <a:xfrm>
              <a:off x="2237923" y="3546529"/>
              <a:ext cx="55793" cy="53921"/>
            </a:xfrm>
            <a:custGeom>
              <a:avLst/>
              <a:gdLst>
                <a:gd name="connsiteX0" fmla="*/ 9977 w 55793"/>
                <a:gd name="connsiteY0" fmla="*/ 34871 h 53921"/>
                <a:gd name="connsiteX1" fmla="*/ 3627 w 55793"/>
                <a:gd name="connsiteY1" fmla="*/ 3121 h 53921"/>
                <a:gd name="connsiteX2" fmla="*/ 16327 w 55793"/>
                <a:gd name="connsiteY2" fmla="*/ 41221 h 53921"/>
                <a:gd name="connsiteX3" fmla="*/ 41727 w 55793"/>
                <a:gd name="connsiteY3" fmla="*/ 3121 h 53921"/>
                <a:gd name="connsiteX4" fmla="*/ 35377 w 55793"/>
                <a:gd name="connsiteY4" fmla="*/ 22171 h 53921"/>
                <a:gd name="connsiteX5" fmla="*/ 16327 w 55793"/>
                <a:gd name="connsiteY5" fmla="*/ 34871 h 53921"/>
                <a:gd name="connsiteX6" fmla="*/ 35377 w 55793"/>
                <a:gd name="connsiteY6" fmla="*/ 47571 h 53921"/>
                <a:gd name="connsiteX7" fmla="*/ 54427 w 55793"/>
                <a:gd name="connsiteY7" fmla="*/ 53921 h 53921"/>
                <a:gd name="connsiteX8" fmla="*/ 9977 w 55793"/>
                <a:gd name="connsiteY8" fmla="*/ 34871 h 5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93" h="53921">
                  <a:moveTo>
                    <a:pt x="9977" y="34871"/>
                  </a:moveTo>
                  <a:cubicBezTo>
                    <a:pt x="1510" y="26404"/>
                    <a:pt x="-4005" y="-4511"/>
                    <a:pt x="3627" y="3121"/>
                  </a:cubicBezTo>
                  <a:cubicBezTo>
                    <a:pt x="13093" y="12587"/>
                    <a:pt x="16327" y="41221"/>
                    <a:pt x="16327" y="41221"/>
                  </a:cubicBezTo>
                  <a:cubicBezTo>
                    <a:pt x="24794" y="28521"/>
                    <a:pt x="46554" y="-11359"/>
                    <a:pt x="41727" y="3121"/>
                  </a:cubicBezTo>
                  <a:cubicBezTo>
                    <a:pt x="39610" y="9471"/>
                    <a:pt x="39558" y="16944"/>
                    <a:pt x="35377" y="22171"/>
                  </a:cubicBezTo>
                  <a:cubicBezTo>
                    <a:pt x="30609" y="28130"/>
                    <a:pt x="22677" y="30638"/>
                    <a:pt x="16327" y="34871"/>
                  </a:cubicBezTo>
                  <a:cubicBezTo>
                    <a:pt x="22677" y="39104"/>
                    <a:pt x="28551" y="44158"/>
                    <a:pt x="35377" y="47571"/>
                  </a:cubicBezTo>
                  <a:cubicBezTo>
                    <a:pt x="41364" y="50564"/>
                    <a:pt x="61120" y="53921"/>
                    <a:pt x="54427" y="53921"/>
                  </a:cubicBezTo>
                  <a:cubicBezTo>
                    <a:pt x="20216" y="53921"/>
                    <a:pt x="18444" y="43338"/>
                    <a:pt x="9977" y="34871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9E6EA9A-0ED9-494D-BCEA-023411248218}"/>
                </a:ext>
              </a:extLst>
            </p:cNvPr>
            <p:cNvSpPr/>
            <p:nvPr/>
          </p:nvSpPr>
          <p:spPr>
            <a:xfrm>
              <a:off x="2225895" y="3692745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3CB021-448A-41CA-BD57-14A527203A54}"/>
                </a:ext>
              </a:extLst>
            </p:cNvPr>
            <p:cNvSpPr/>
            <p:nvPr/>
          </p:nvSpPr>
          <p:spPr>
            <a:xfrm>
              <a:off x="2427051" y="4323939"/>
              <a:ext cx="432245" cy="489988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6F0E7C-A60B-496E-9864-9A6A51944C3B}"/>
                </a:ext>
              </a:extLst>
            </p:cNvPr>
            <p:cNvSpPr/>
            <p:nvPr/>
          </p:nvSpPr>
          <p:spPr>
            <a:xfrm>
              <a:off x="1104038" y="3726721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92DCBB7-27A1-4775-A650-3A2D858E4D7E}"/>
                </a:ext>
              </a:extLst>
            </p:cNvPr>
            <p:cNvSpPr/>
            <p:nvPr/>
          </p:nvSpPr>
          <p:spPr>
            <a:xfrm>
              <a:off x="1305194" y="4357915"/>
              <a:ext cx="432245" cy="489988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69053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Genetic drift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in the gene pool by chance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0E5154-9579-4AD9-93C3-58DA3067009F}"/>
              </a:ext>
            </a:extLst>
          </p:cNvPr>
          <p:cNvGrpSpPr/>
          <p:nvPr/>
        </p:nvGrpSpPr>
        <p:grpSpPr>
          <a:xfrm>
            <a:off x="1090165" y="3426786"/>
            <a:ext cx="1956415" cy="1690033"/>
            <a:chOff x="1104038" y="3157870"/>
            <a:chExt cx="1956415" cy="1690033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094925D-5783-4022-A4CA-56F76E942067}"/>
                </a:ext>
              </a:extLst>
            </p:cNvPr>
            <p:cNvSpPr/>
            <p:nvPr/>
          </p:nvSpPr>
          <p:spPr>
            <a:xfrm>
              <a:off x="1435395" y="3157870"/>
              <a:ext cx="1095154" cy="988942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B8A943C-60B0-4BE6-8AE3-A65EA31266F4}"/>
                </a:ext>
              </a:extLst>
            </p:cNvPr>
            <p:cNvSpPr/>
            <p:nvPr/>
          </p:nvSpPr>
          <p:spPr>
            <a:xfrm>
              <a:off x="1722474" y="4061637"/>
              <a:ext cx="567216" cy="659219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37C59D-FAFF-4A73-98C4-E51353743BE2}"/>
                </a:ext>
              </a:extLst>
            </p:cNvPr>
            <p:cNvSpPr/>
            <p:nvPr/>
          </p:nvSpPr>
          <p:spPr>
            <a:xfrm>
              <a:off x="2179672" y="3463970"/>
              <a:ext cx="191388" cy="246793"/>
            </a:xfrm>
            <a:custGeom>
              <a:avLst/>
              <a:gdLst>
                <a:gd name="connsiteX0" fmla="*/ 63798 w 191388"/>
                <a:gd name="connsiteY0" fmla="*/ 55407 h 246793"/>
                <a:gd name="connsiteX1" fmla="*/ 10635 w 191388"/>
                <a:gd name="connsiteY1" fmla="*/ 12877 h 246793"/>
                <a:gd name="connsiteX2" fmla="*/ 2 w 191388"/>
                <a:gd name="connsiteY2" fmla="*/ 44774 h 246793"/>
                <a:gd name="connsiteX3" fmla="*/ 42533 w 191388"/>
                <a:gd name="connsiteY3" fmla="*/ 97937 h 246793"/>
                <a:gd name="connsiteX4" fmla="*/ 21268 w 191388"/>
                <a:gd name="connsiteY4" fmla="*/ 129835 h 246793"/>
                <a:gd name="connsiteX5" fmla="*/ 2 w 191388"/>
                <a:gd name="connsiteY5" fmla="*/ 193630 h 246793"/>
                <a:gd name="connsiteX6" fmla="*/ 42533 w 191388"/>
                <a:gd name="connsiteY6" fmla="*/ 236160 h 246793"/>
                <a:gd name="connsiteX7" fmla="*/ 63798 w 191388"/>
                <a:gd name="connsiteY7" fmla="*/ 204263 h 246793"/>
                <a:gd name="connsiteX8" fmla="*/ 74430 w 191388"/>
                <a:gd name="connsiteY8" fmla="*/ 172365 h 246793"/>
                <a:gd name="connsiteX9" fmla="*/ 95695 w 191388"/>
                <a:gd name="connsiteY9" fmla="*/ 204263 h 246793"/>
                <a:gd name="connsiteX10" fmla="*/ 148858 w 191388"/>
                <a:gd name="connsiteY10" fmla="*/ 246793 h 246793"/>
                <a:gd name="connsiteX11" fmla="*/ 148858 w 191388"/>
                <a:gd name="connsiteY11" fmla="*/ 172365 h 246793"/>
                <a:gd name="connsiteX12" fmla="*/ 116961 w 191388"/>
                <a:gd name="connsiteY12" fmla="*/ 151100 h 246793"/>
                <a:gd name="connsiteX13" fmla="*/ 191388 w 191388"/>
                <a:gd name="connsiteY13" fmla="*/ 97937 h 246793"/>
                <a:gd name="connsiteX14" fmla="*/ 159491 w 191388"/>
                <a:gd name="connsiteY14" fmla="*/ 76672 h 246793"/>
                <a:gd name="connsiteX15" fmla="*/ 116961 w 191388"/>
                <a:gd name="connsiteY15" fmla="*/ 55407 h 246793"/>
                <a:gd name="connsiteX16" fmla="*/ 127593 w 191388"/>
                <a:gd name="connsiteY16" fmla="*/ 23509 h 246793"/>
                <a:gd name="connsiteX17" fmla="*/ 63798 w 191388"/>
                <a:gd name="connsiteY17" fmla="*/ 12877 h 246793"/>
                <a:gd name="connsiteX18" fmla="*/ 63798 w 191388"/>
                <a:gd name="connsiteY18" fmla="*/ 55407 h 24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388" h="246793">
                  <a:moveTo>
                    <a:pt x="63798" y="55407"/>
                  </a:moveTo>
                  <a:cubicBezTo>
                    <a:pt x="54938" y="55407"/>
                    <a:pt x="33020" y="16608"/>
                    <a:pt x="10635" y="12877"/>
                  </a:cubicBezTo>
                  <a:cubicBezTo>
                    <a:pt x="-420" y="11034"/>
                    <a:pt x="2" y="33566"/>
                    <a:pt x="2" y="44774"/>
                  </a:cubicBezTo>
                  <a:cubicBezTo>
                    <a:pt x="2" y="79012"/>
                    <a:pt x="18040" y="81609"/>
                    <a:pt x="42533" y="97937"/>
                  </a:cubicBezTo>
                  <a:cubicBezTo>
                    <a:pt x="35445" y="108570"/>
                    <a:pt x="26458" y="118158"/>
                    <a:pt x="21268" y="129835"/>
                  </a:cubicBezTo>
                  <a:cubicBezTo>
                    <a:pt x="12164" y="150318"/>
                    <a:pt x="2" y="193630"/>
                    <a:pt x="2" y="193630"/>
                  </a:cubicBezTo>
                  <a:cubicBezTo>
                    <a:pt x="5006" y="208641"/>
                    <a:pt x="9175" y="249503"/>
                    <a:pt x="42533" y="236160"/>
                  </a:cubicBezTo>
                  <a:cubicBezTo>
                    <a:pt x="54398" y="231414"/>
                    <a:pt x="56710" y="214895"/>
                    <a:pt x="63798" y="204263"/>
                  </a:cubicBezTo>
                  <a:cubicBezTo>
                    <a:pt x="67342" y="193630"/>
                    <a:pt x="63222" y="172365"/>
                    <a:pt x="74430" y="172365"/>
                  </a:cubicBezTo>
                  <a:cubicBezTo>
                    <a:pt x="87209" y="172365"/>
                    <a:pt x="87712" y="194284"/>
                    <a:pt x="95695" y="204263"/>
                  </a:cubicBezTo>
                  <a:cubicBezTo>
                    <a:pt x="113008" y="225904"/>
                    <a:pt x="125177" y="231005"/>
                    <a:pt x="148858" y="246793"/>
                  </a:cubicBezTo>
                  <a:cubicBezTo>
                    <a:pt x="158423" y="218098"/>
                    <a:pt x="169626" y="203518"/>
                    <a:pt x="148858" y="172365"/>
                  </a:cubicBezTo>
                  <a:cubicBezTo>
                    <a:pt x="141770" y="161733"/>
                    <a:pt x="127593" y="158188"/>
                    <a:pt x="116961" y="151100"/>
                  </a:cubicBezTo>
                  <a:cubicBezTo>
                    <a:pt x="191389" y="126291"/>
                    <a:pt x="173668" y="151100"/>
                    <a:pt x="191388" y="97937"/>
                  </a:cubicBezTo>
                  <a:cubicBezTo>
                    <a:pt x="180756" y="90849"/>
                    <a:pt x="172096" y="78773"/>
                    <a:pt x="159491" y="76672"/>
                  </a:cubicBezTo>
                  <a:cubicBezTo>
                    <a:pt x="109456" y="68332"/>
                    <a:pt x="138642" y="120452"/>
                    <a:pt x="116961" y="55407"/>
                  </a:cubicBezTo>
                  <a:cubicBezTo>
                    <a:pt x="120505" y="44774"/>
                    <a:pt x="131756" y="33915"/>
                    <a:pt x="127593" y="23509"/>
                  </a:cubicBezTo>
                  <a:cubicBezTo>
                    <a:pt x="123664" y="13688"/>
                    <a:pt x="75109" y="-17286"/>
                    <a:pt x="63798" y="12877"/>
                  </a:cubicBezTo>
                  <a:cubicBezTo>
                    <a:pt x="55087" y="36106"/>
                    <a:pt x="72658" y="55407"/>
                    <a:pt x="63798" y="55407"/>
                  </a:cubicBezTo>
                  <a:close/>
                </a:path>
              </a:pathLst>
            </a:custGeom>
            <a:solidFill>
              <a:srgbClr val="D11F95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3D33E1A-7AEC-48EB-BC50-54B863FCA95A}"/>
                </a:ext>
              </a:extLst>
            </p:cNvPr>
            <p:cNvSpPr/>
            <p:nvPr/>
          </p:nvSpPr>
          <p:spPr>
            <a:xfrm>
              <a:off x="2237923" y="3546529"/>
              <a:ext cx="55793" cy="53921"/>
            </a:xfrm>
            <a:custGeom>
              <a:avLst/>
              <a:gdLst>
                <a:gd name="connsiteX0" fmla="*/ 9977 w 55793"/>
                <a:gd name="connsiteY0" fmla="*/ 34871 h 53921"/>
                <a:gd name="connsiteX1" fmla="*/ 3627 w 55793"/>
                <a:gd name="connsiteY1" fmla="*/ 3121 h 53921"/>
                <a:gd name="connsiteX2" fmla="*/ 16327 w 55793"/>
                <a:gd name="connsiteY2" fmla="*/ 41221 h 53921"/>
                <a:gd name="connsiteX3" fmla="*/ 41727 w 55793"/>
                <a:gd name="connsiteY3" fmla="*/ 3121 h 53921"/>
                <a:gd name="connsiteX4" fmla="*/ 35377 w 55793"/>
                <a:gd name="connsiteY4" fmla="*/ 22171 h 53921"/>
                <a:gd name="connsiteX5" fmla="*/ 16327 w 55793"/>
                <a:gd name="connsiteY5" fmla="*/ 34871 h 53921"/>
                <a:gd name="connsiteX6" fmla="*/ 35377 w 55793"/>
                <a:gd name="connsiteY6" fmla="*/ 47571 h 53921"/>
                <a:gd name="connsiteX7" fmla="*/ 54427 w 55793"/>
                <a:gd name="connsiteY7" fmla="*/ 53921 h 53921"/>
                <a:gd name="connsiteX8" fmla="*/ 9977 w 55793"/>
                <a:gd name="connsiteY8" fmla="*/ 34871 h 5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93" h="53921">
                  <a:moveTo>
                    <a:pt x="9977" y="34871"/>
                  </a:moveTo>
                  <a:cubicBezTo>
                    <a:pt x="1510" y="26404"/>
                    <a:pt x="-4005" y="-4511"/>
                    <a:pt x="3627" y="3121"/>
                  </a:cubicBezTo>
                  <a:cubicBezTo>
                    <a:pt x="13093" y="12587"/>
                    <a:pt x="16327" y="41221"/>
                    <a:pt x="16327" y="41221"/>
                  </a:cubicBezTo>
                  <a:cubicBezTo>
                    <a:pt x="24794" y="28521"/>
                    <a:pt x="46554" y="-11359"/>
                    <a:pt x="41727" y="3121"/>
                  </a:cubicBezTo>
                  <a:cubicBezTo>
                    <a:pt x="39610" y="9471"/>
                    <a:pt x="39558" y="16944"/>
                    <a:pt x="35377" y="22171"/>
                  </a:cubicBezTo>
                  <a:cubicBezTo>
                    <a:pt x="30609" y="28130"/>
                    <a:pt x="22677" y="30638"/>
                    <a:pt x="16327" y="34871"/>
                  </a:cubicBezTo>
                  <a:cubicBezTo>
                    <a:pt x="22677" y="39104"/>
                    <a:pt x="28551" y="44158"/>
                    <a:pt x="35377" y="47571"/>
                  </a:cubicBezTo>
                  <a:cubicBezTo>
                    <a:pt x="41364" y="50564"/>
                    <a:pt x="61120" y="53921"/>
                    <a:pt x="54427" y="53921"/>
                  </a:cubicBezTo>
                  <a:cubicBezTo>
                    <a:pt x="20216" y="53921"/>
                    <a:pt x="18444" y="43338"/>
                    <a:pt x="9977" y="34871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9E6EA9A-0ED9-494D-BCEA-023411248218}"/>
                </a:ext>
              </a:extLst>
            </p:cNvPr>
            <p:cNvSpPr/>
            <p:nvPr/>
          </p:nvSpPr>
          <p:spPr>
            <a:xfrm>
              <a:off x="2225895" y="3692745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3CB021-448A-41CA-BD57-14A527203A54}"/>
                </a:ext>
              </a:extLst>
            </p:cNvPr>
            <p:cNvSpPr/>
            <p:nvPr/>
          </p:nvSpPr>
          <p:spPr>
            <a:xfrm>
              <a:off x="2427051" y="4323939"/>
              <a:ext cx="432245" cy="489988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6F0E7C-A60B-496E-9864-9A6A51944C3B}"/>
                </a:ext>
              </a:extLst>
            </p:cNvPr>
            <p:cNvSpPr/>
            <p:nvPr/>
          </p:nvSpPr>
          <p:spPr>
            <a:xfrm>
              <a:off x="1104038" y="3726721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92DCBB7-27A1-4775-A650-3A2D858E4D7E}"/>
                </a:ext>
              </a:extLst>
            </p:cNvPr>
            <p:cNvSpPr/>
            <p:nvPr/>
          </p:nvSpPr>
          <p:spPr>
            <a:xfrm>
              <a:off x="1305194" y="4357915"/>
              <a:ext cx="432245" cy="489988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Lightning Bolt 24">
            <a:extLst>
              <a:ext uri="{FF2B5EF4-FFF2-40B4-BE49-F238E27FC236}">
                <a16:creationId xmlns:a16="http://schemas.microsoft.com/office/drawing/2014/main" id="{7BA03512-F55A-4141-995C-D8751ABB3F23}"/>
              </a:ext>
            </a:extLst>
          </p:cNvPr>
          <p:cNvSpPr/>
          <p:nvPr/>
        </p:nvSpPr>
        <p:spPr>
          <a:xfrm flipH="1">
            <a:off x="2357668" y="2501876"/>
            <a:ext cx="404700" cy="761631"/>
          </a:xfrm>
          <a:prstGeom prst="lightningBolt">
            <a:avLst/>
          </a:prstGeom>
          <a:solidFill>
            <a:srgbClr val="FFC0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531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Genetic drift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in the gene pool by chance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18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0E5154-9579-4AD9-93C3-58DA3067009F}"/>
              </a:ext>
            </a:extLst>
          </p:cNvPr>
          <p:cNvGrpSpPr/>
          <p:nvPr/>
        </p:nvGrpSpPr>
        <p:grpSpPr>
          <a:xfrm>
            <a:off x="1083625" y="3426039"/>
            <a:ext cx="1956415" cy="1690033"/>
            <a:chOff x="1104038" y="3157870"/>
            <a:chExt cx="1956415" cy="1690033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094925D-5783-4022-A4CA-56F76E942067}"/>
                </a:ext>
              </a:extLst>
            </p:cNvPr>
            <p:cNvSpPr/>
            <p:nvPr/>
          </p:nvSpPr>
          <p:spPr>
            <a:xfrm>
              <a:off x="1435395" y="3157870"/>
              <a:ext cx="1095154" cy="988942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B8A943C-60B0-4BE6-8AE3-A65EA31266F4}"/>
                </a:ext>
              </a:extLst>
            </p:cNvPr>
            <p:cNvSpPr/>
            <p:nvPr/>
          </p:nvSpPr>
          <p:spPr>
            <a:xfrm>
              <a:off x="1722474" y="4061637"/>
              <a:ext cx="567216" cy="659219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37C59D-FAFF-4A73-98C4-E51353743BE2}"/>
                </a:ext>
              </a:extLst>
            </p:cNvPr>
            <p:cNvSpPr/>
            <p:nvPr/>
          </p:nvSpPr>
          <p:spPr>
            <a:xfrm>
              <a:off x="2179672" y="3463970"/>
              <a:ext cx="191388" cy="246793"/>
            </a:xfrm>
            <a:custGeom>
              <a:avLst/>
              <a:gdLst>
                <a:gd name="connsiteX0" fmla="*/ 63798 w 191388"/>
                <a:gd name="connsiteY0" fmla="*/ 55407 h 246793"/>
                <a:gd name="connsiteX1" fmla="*/ 10635 w 191388"/>
                <a:gd name="connsiteY1" fmla="*/ 12877 h 246793"/>
                <a:gd name="connsiteX2" fmla="*/ 2 w 191388"/>
                <a:gd name="connsiteY2" fmla="*/ 44774 h 246793"/>
                <a:gd name="connsiteX3" fmla="*/ 42533 w 191388"/>
                <a:gd name="connsiteY3" fmla="*/ 97937 h 246793"/>
                <a:gd name="connsiteX4" fmla="*/ 21268 w 191388"/>
                <a:gd name="connsiteY4" fmla="*/ 129835 h 246793"/>
                <a:gd name="connsiteX5" fmla="*/ 2 w 191388"/>
                <a:gd name="connsiteY5" fmla="*/ 193630 h 246793"/>
                <a:gd name="connsiteX6" fmla="*/ 42533 w 191388"/>
                <a:gd name="connsiteY6" fmla="*/ 236160 h 246793"/>
                <a:gd name="connsiteX7" fmla="*/ 63798 w 191388"/>
                <a:gd name="connsiteY7" fmla="*/ 204263 h 246793"/>
                <a:gd name="connsiteX8" fmla="*/ 74430 w 191388"/>
                <a:gd name="connsiteY8" fmla="*/ 172365 h 246793"/>
                <a:gd name="connsiteX9" fmla="*/ 95695 w 191388"/>
                <a:gd name="connsiteY9" fmla="*/ 204263 h 246793"/>
                <a:gd name="connsiteX10" fmla="*/ 148858 w 191388"/>
                <a:gd name="connsiteY10" fmla="*/ 246793 h 246793"/>
                <a:gd name="connsiteX11" fmla="*/ 148858 w 191388"/>
                <a:gd name="connsiteY11" fmla="*/ 172365 h 246793"/>
                <a:gd name="connsiteX12" fmla="*/ 116961 w 191388"/>
                <a:gd name="connsiteY12" fmla="*/ 151100 h 246793"/>
                <a:gd name="connsiteX13" fmla="*/ 191388 w 191388"/>
                <a:gd name="connsiteY13" fmla="*/ 97937 h 246793"/>
                <a:gd name="connsiteX14" fmla="*/ 159491 w 191388"/>
                <a:gd name="connsiteY14" fmla="*/ 76672 h 246793"/>
                <a:gd name="connsiteX15" fmla="*/ 116961 w 191388"/>
                <a:gd name="connsiteY15" fmla="*/ 55407 h 246793"/>
                <a:gd name="connsiteX16" fmla="*/ 127593 w 191388"/>
                <a:gd name="connsiteY16" fmla="*/ 23509 h 246793"/>
                <a:gd name="connsiteX17" fmla="*/ 63798 w 191388"/>
                <a:gd name="connsiteY17" fmla="*/ 12877 h 246793"/>
                <a:gd name="connsiteX18" fmla="*/ 63798 w 191388"/>
                <a:gd name="connsiteY18" fmla="*/ 55407 h 24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388" h="246793">
                  <a:moveTo>
                    <a:pt x="63798" y="55407"/>
                  </a:moveTo>
                  <a:cubicBezTo>
                    <a:pt x="54938" y="55407"/>
                    <a:pt x="33020" y="16608"/>
                    <a:pt x="10635" y="12877"/>
                  </a:cubicBezTo>
                  <a:cubicBezTo>
                    <a:pt x="-420" y="11034"/>
                    <a:pt x="2" y="33566"/>
                    <a:pt x="2" y="44774"/>
                  </a:cubicBezTo>
                  <a:cubicBezTo>
                    <a:pt x="2" y="79012"/>
                    <a:pt x="18040" y="81609"/>
                    <a:pt x="42533" y="97937"/>
                  </a:cubicBezTo>
                  <a:cubicBezTo>
                    <a:pt x="35445" y="108570"/>
                    <a:pt x="26458" y="118158"/>
                    <a:pt x="21268" y="129835"/>
                  </a:cubicBezTo>
                  <a:cubicBezTo>
                    <a:pt x="12164" y="150318"/>
                    <a:pt x="2" y="193630"/>
                    <a:pt x="2" y="193630"/>
                  </a:cubicBezTo>
                  <a:cubicBezTo>
                    <a:pt x="5006" y="208641"/>
                    <a:pt x="9175" y="249503"/>
                    <a:pt x="42533" y="236160"/>
                  </a:cubicBezTo>
                  <a:cubicBezTo>
                    <a:pt x="54398" y="231414"/>
                    <a:pt x="56710" y="214895"/>
                    <a:pt x="63798" y="204263"/>
                  </a:cubicBezTo>
                  <a:cubicBezTo>
                    <a:pt x="67342" y="193630"/>
                    <a:pt x="63222" y="172365"/>
                    <a:pt x="74430" y="172365"/>
                  </a:cubicBezTo>
                  <a:cubicBezTo>
                    <a:pt x="87209" y="172365"/>
                    <a:pt x="87712" y="194284"/>
                    <a:pt x="95695" y="204263"/>
                  </a:cubicBezTo>
                  <a:cubicBezTo>
                    <a:pt x="113008" y="225904"/>
                    <a:pt x="125177" y="231005"/>
                    <a:pt x="148858" y="246793"/>
                  </a:cubicBezTo>
                  <a:cubicBezTo>
                    <a:pt x="158423" y="218098"/>
                    <a:pt x="169626" y="203518"/>
                    <a:pt x="148858" y="172365"/>
                  </a:cubicBezTo>
                  <a:cubicBezTo>
                    <a:pt x="141770" y="161733"/>
                    <a:pt x="127593" y="158188"/>
                    <a:pt x="116961" y="151100"/>
                  </a:cubicBezTo>
                  <a:cubicBezTo>
                    <a:pt x="191389" y="126291"/>
                    <a:pt x="173668" y="151100"/>
                    <a:pt x="191388" y="97937"/>
                  </a:cubicBezTo>
                  <a:cubicBezTo>
                    <a:pt x="180756" y="90849"/>
                    <a:pt x="172096" y="78773"/>
                    <a:pt x="159491" y="76672"/>
                  </a:cubicBezTo>
                  <a:cubicBezTo>
                    <a:pt x="109456" y="68332"/>
                    <a:pt x="138642" y="120452"/>
                    <a:pt x="116961" y="55407"/>
                  </a:cubicBezTo>
                  <a:cubicBezTo>
                    <a:pt x="120505" y="44774"/>
                    <a:pt x="131756" y="33915"/>
                    <a:pt x="127593" y="23509"/>
                  </a:cubicBezTo>
                  <a:cubicBezTo>
                    <a:pt x="123664" y="13688"/>
                    <a:pt x="75109" y="-17286"/>
                    <a:pt x="63798" y="12877"/>
                  </a:cubicBezTo>
                  <a:cubicBezTo>
                    <a:pt x="55087" y="36106"/>
                    <a:pt x="72658" y="55407"/>
                    <a:pt x="63798" y="55407"/>
                  </a:cubicBezTo>
                  <a:close/>
                </a:path>
              </a:pathLst>
            </a:custGeom>
            <a:solidFill>
              <a:srgbClr val="D11F95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3D33E1A-7AEC-48EB-BC50-54B863FCA95A}"/>
                </a:ext>
              </a:extLst>
            </p:cNvPr>
            <p:cNvSpPr/>
            <p:nvPr/>
          </p:nvSpPr>
          <p:spPr>
            <a:xfrm>
              <a:off x="2237923" y="3546529"/>
              <a:ext cx="55793" cy="53921"/>
            </a:xfrm>
            <a:custGeom>
              <a:avLst/>
              <a:gdLst>
                <a:gd name="connsiteX0" fmla="*/ 9977 w 55793"/>
                <a:gd name="connsiteY0" fmla="*/ 34871 h 53921"/>
                <a:gd name="connsiteX1" fmla="*/ 3627 w 55793"/>
                <a:gd name="connsiteY1" fmla="*/ 3121 h 53921"/>
                <a:gd name="connsiteX2" fmla="*/ 16327 w 55793"/>
                <a:gd name="connsiteY2" fmla="*/ 41221 h 53921"/>
                <a:gd name="connsiteX3" fmla="*/ 41727 w 55793"/>
                <a:gd name="connsiteY3" fmla="*/ 3121 h 53921"/>
                <a:gd name="connsiteX4" fmla="*/ 35377 w 55793"/>
                <a:gd name="connsiteY4" fmla="*/ 22171 h 53921"/>
                <a:gd name="connsiteX5" fmla="*/ 16327 w 55793"/>
                <a:gd name="connsiteY5" fmla="*/ 34871 h 53921"/>
                <a:gd name="connsiteX6" fmla="*/ 35377 w 55793"/>
                <a:gd name="connsiteY6" fmla="*/ 47571 h 53921"/>
                <a:gd name="connsiteX7" fmla="*/ 54427 w 55793"/>
                <a:gd name="connsiteY7" fmla="*/ 53921 h 53921"/>
                <a:gd name="connsiteX8" fmla="*/ 9977 w 55793"/>
                <a:gd name="connsiteY8" fmla="*/ 34871 h 5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93" h="53921">
                  <a:moveTo>
                    <a:pt x="9977" y="34871"/>
                  </a:moveTo>
                  <a:cubicBezTo>
                    <a:pt x="1510" y="26404"/>
                    <a:pt x="-4005" y="-4511"/>
                    <a:pt x="3627" y="3121"/>
                  </a:cubicBezTo>
                  <a:cubicBezTo>
                    <a:pt x="13093" y="12587"/>
                    <a:pt x="16327" y="41221"/>
                    <a:pt x="16327" y="41221"/>
                  </a:cubicBezTo>
                  <a:cubicBezTo>
                    <a:pt x="24794" y="28521"/>
                    <a:pt x="46554" y="-11359"/>
                    <a:pt x="41727" y="3121"/>
                  </a:cubicBezTo>
                  <a:cubicBezTo>
                    <a:pt x="39610" y="9471"/>
                    <a:pt x="39558" y="16944"/>
                    <a:pt x="35377" y="22171"/>
                  </a:cubicBezTo>
                  <a:cubicBezTo>
                    <a:pt x="30609" y="28130"/>
                    <a:pt x="22677" y="30638"/>
                    <a:pt x="16327" y="34871"/>
                  </a:cubicBezTo>
                  <a:cubicBezTo>
                    <a:pt x="22677" y="39104"/>
                    <a:pt x="28551" y="44158"/>
                    <a:pt x="35377" y="47571"/>
                  </a:cubicBezTo>
                  <a:cubicBezTo>
                    <a:pt x="41364" y="50564"/>
                    <a:pt x="61120" y="53921"/>
                    <a:pt x="54427" y="53921"/>
                  </a:cubicBezTo>
                  <a:cubicBezTo>
                    <a:pt x="20216" y="53921"/>
                    <a:pt x="18444" y="43338"/>
                    <a:pt x="9977" y="34871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9E6EA9A-0ED9-494D-BCEA-023411248218}"/>
                </a:ext>
              </a:extLst>
            </p:cNvPr>
            <p:cNvSpPr/>
            <p:nvPr/>
          </p:nvSpPr>
          <p:spPr>
            <a:xfrm>
              <a:off x="2225895" y="3692745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3CB021-448A-41CA-BD57-14A527203A54}"/>
                </a:ext>
              </a:extLst>
            </p:cNvPr>
            <p:cNvSpPr/>
            <p:nvPr/>
          </p:nvSpPr>
          <p:spPr>
            <a:xfrm>
              <a:off x="2427051" y="4323939"/>
              <a:ext cx="432245" cy="489988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6F0E7C-A60B-496E-9864-9A6A51944C3B}"/>
                </a:ext>
              </a:extLst>
            </p:cNvPr>
            <p:cNvSpPr/>
            <p:nvPr/>
          </p:nvSpPr>
          <p:spPr>
            <a:xfrm>
              <a:off x="1104038" y="3726721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92DCBB7-27A1-4775-A650-3A2D858E4D7E}"/>
                </a:ext>
              </a:extLst>
            </p:cNvPr>
            <p:cNvSpPr/>
            <p:nvPr/>
          </p:nvSpPr>
          <p:spPr>
            <a:xfrm>
              <a:off x="1305194" y="4357915"/>
              <a:ext cx="432245" cy="489988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Lightning Bolt 14">
            <a:extLst>
              <a:ext uri="{FF2B5EF4-FFF2-40B4-BE49-F238E27FC236}">
                <a16:creationId xmlns:a16="http://schemas.microsoft.com/office/drawing/2014/main" id="{48E5B223-1ABA-4743-AE6F-0394CB9B642F}"/>
              </a:ext>
            </a:extLst>
          </p:cNvPr>
          <p:cNvSpPr/>
          <p:nvPr/>
        </p:nvSpPr>
        <p:spPr>
          <a:xfrm flipH="1">
            <a:off x="2357187" y="2501876"/>
            <a:ext cx="404700" cy="761631"/>
          </a:xfrm>
          <a:prstGeom prst="lightningBolt">
            <a:avLst/>
          </a:prstGeom>
          <a:solidFill>
            <a:srgbClr val="FFC0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C731085-EA62-404F-B6C1-F5E44A186C6A}"/>
              </a:ext>
            </a:extLst>
          </p:cNvPr>
          <p:cNvGrpSpPr/>
          <p:nvPr/>
        </p:nvGrpSpPr>
        <p:grpSpPr>
          <a:xfrm>
            <a:off x="3775154" y="2621726"/>
            <a:ext cx="1956415" cy="2494346"/>
            <a:chOff x="3551663" y="2608961"/>
            <a:chExt cx="1956415" cy="249434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929C6BB-8BA6-406F-A341-5F42E0D8AF07}"/>
                </a:ext>
              </a:extLst>
            </p:cNvPr>
            <p:cNvSpPr/>
            <p:nvPr/>
          </p:nvSpPr>
          <p:spPr>
            <a:xfrm>
              <a:off x="3551663" y="3982125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322D620-7101-478F-A40B-479ED4B0F5C6}"/>
                </a:ext>
              </a:extLst>
            </p:cNvPr>
            <p:cNvGrpSpPr/>
            <p:nvPr/>
          </p:nvGrpSpPr>
          <p:grpSpPr>
            <a:xfrm>
              <a:off x="3752819" y="2608961"/>
              <a:ext cx="1755259" cy="2494346"/>
              <a:chOff x="3752819" y="2608961"/>
              <a:chExt cx="1755259" cy="2494346"/>
            </a:xfrm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02795B1-6707-44F0-9305-7F11FDEB7966}"/>
                  </a:ext>
                </a:extLst>
              </p:cNvPr>
              <p:cNvSpPr/>
              <p:nvPr/>
            </p:nvSpPr>
            <p:spPr>
              <a:xfrm>
                <a:off x="3883020" y="3413274"/>
                <a:ext cx="1095154" cy="988942"/>
              </a:xfrm>
              <a:custGeom>
                <a:avLst/>
                <a:gdLst>
                  <a:gd name="connsiteX0" fmla="*/ 116958 w 1095154"/>
                  <a:gd name="connsiteY0" fmla="*/ 691116 h 988942"/>
                  <a:gd name="connsiteX1" fmla="*/ 85061 w 1095154"/>
                  <a:gd name="connsiteY1" fmla="*/ 637953 h 988942"/>
                  <a:gd name="connsiteX2" fmla="*/ 31898 w 1095154"/>
                  <a:gd name="connsiteY2" fmla="*/ 552893 h 988942"/>
                  <a:gd name="connsiteX3" fmla="*/ 0 w 1095154"/>
                  <a:gd name="connsiteY3" fmla="*/ 489097 h 988942"/>
                  <a:gd name="connsiteX4" fmla="*/ 10633 w 1095154"/>
                  <a:gd name="connsiteY4" fmla="*/ 404037 h 988942"/>
                  <a:gd name="connsiteX5" fmla="*/ 74428 w 1095154"/>
                  <a:gd name="connsiteY5" fmla="*/ 350874 h 988942"/>
                  <a:gd name="connsiteX6" fmla="*/ 127591 w 1095154"/>
                  <a:gd name="connsiteY6" fmla="*/ 361507 h 988942"/>
                  <a:gd name="connsiteX7" fmla="*/ 116958 w 1095154"/>
                  <a:gd name="connsiteY7" fmla="*/ 329609 h 988942"/>
                  <a:gd name="connsiteX8" fmla="*/ 95693 w 1095154"/>
                  <a:gd name="connsiteY8" fmla="*/ 212651 h 988942"/>
                  <a:gd name="connsiteX9" fmla="*/ 106326 w 1095154"/>
                  <a:gd name="connsiteY9" fmla="*/ 159488 h 988942"/>
                  <a:gd name="connsiteX10" fmla="*/ 170121 w 1095154"/>
                  <a:gd name="connsiteY10" fmla="*/ 116958 h 988942"/>
                  <a:gd name="connsiteX11" fmla="*/ 233917 w 1095154"/>
                  <a:gd name="connsiteY11" fmla="*/ 85060 h 988942"/>
                  <a:gd name="connsiteX12" fmla="*/ 276447 w 1095154"/>
                  <a:gd name="connsiteY12" fmla="*/ 95693 h 988942"/>
                  <a:gd name="connsiteX13" fmla="*/ 308345 w 1095154"/>
                  <a:gd name="connsiteY13" fmla="*/ 116958 h 988942"/>
                  <a:gd name="connsiteX14" fmla="*/ 361507 w 1095154"/>
                  <a:gd name="connsiteY14" fmla="*/ 106325 h 988942"/>
                  <a:gd name="connsiteX15" fmla="*/ 425303 w 1095154"/>
                  <a:gd name="connsiteY15" fmla="*/ 85060 h 988942"/>
                  <a:gd name="connsiteX16" fmla="*/ 510363 w 1095154"/>
                  <a:gd name="connsiteY16" fmla="*/ 42530 h 988942"/>
                  <a:gd name="connsiteX17" fmla="*/ 552893 w 1095154"/>
                  <a:gd name="connsiteY17" fmla="*/ 31897 h 988942"/>
                  <a:gd name="connsiteX18" fmla="*/ 584791 w 1095154"/>
                  <a:gd name="connsiteY18" fmla="*/ 21265 h 988942"/>
                  <a:gd name="connsiteX19" fmla="*/ 669852 w 1095154"/>
                  <a:gd name="connsiteY19" fmla="*/ 0 h 988942"/>
                  <a:gd name="connsiteX20" fmla="*/ 786810 w 1095154"/>
                  <a:gd name="connsiteY20" fmla="*/ 21265 h 988942"/>
                  <a:gd name="connsiteX21" fmla="*/ 861238 w 1095154"/>
                  <a:gd name="connsiteY21" fmla="*/ 138223 h 988942"/>
                  <a:gd name="connsiteX22" fmla="*/ 871870 w 1095154"/>
                  <a:gd name="connsiteY22" fmla="*/ 170121 h 988942"/>
                  <a:gd name="connsiteX23" fmla="*/ 967563 w 1095154"/>
                  <a:gd name="connsiteY23" fmla="*/ 212651 h 988942"/>
                  <a:gd name="connsiteX24" fmla="*/ 1010093 w 1095154"/>
                  <a:gd name="connsiteY24" fmla="*/ 287079 h 988942"/>
                  <a:gd name="connsiteX25" fmla="*/ 1020726 w 1095154"/>
                  <a:gd name="connsiteY25" fmla="*/ 318977 h 988942"/>
                  <a:gd name="connsiteX26" fmla="*/ 1010093 w 1095154"/>
                  <a:gd name="connsiteY26" fmla="*/ 404037 h 988942"/>
                  <a:gd name="connsiteX27" fmla="*/ 988828 w 1095154"/>
                  <a:gd name="connsiteY27" fmla="*/ 435935 h 988942"/>
                  <a:gd name="connsiteX28" fmla="*/ 1052624 w 1095154"/>
                  <a:gd name="connsiteY28" fmla="*/ 531628 h 988942"/>
                  <a:gd name="connsiteX29" fmla="*/ 1073889 w 1095154"/>
                  <a:gd name="connsiteY29" fmla="*/ 563525 h 988942"/>
                  <a:gd name="connsiteX30" fmla="*/ 1095154 w 1095154"/>
                  <a:gd name="connsiteY30" fmla="*/ 669851 h 988942"/>
                  <a:gd name="connsiteX31" fmla="*/ 1084521 w 1095154"/>
                  <a:gd name="connsiteY31" fmla="*/ 754911 h 988942"/>
                  <a:gd name="connsiteX32" fmla="*/ 1063256 w 1095154"/>
                  <a:gd name="connsiteY32" fmla="*/ 786809 h 988942"/>
                  <a:gd name="connsiteX33" fmla="*/ 999461 w 1095154"/>
                  <a:gd name="connsiteY33" fmla="*/ 850604 h 988942"/>
                  <a:gd name="connsiteX34" fmla="*/ 925033 w 1095154"/>
                  <a:gd name="connsiteY34" fmla="*/ 871870 h 988942"/>
                  <a:gd name="connsiteX35" fmla="*/ 829340 w 1095154"/>
                  <a:gd name="connsiteY35" fmla="*/ 861237 h 988942"/>
                  <a:gd name="connsiteX36" fmla="*/ 797442 w 1095154"/>
                  <a:gd name="connsiteY36" fmla="*/ 850604 h 988942"/>
                  <a:gd name="connsiteX37" fmla="*/ 765545 w 1095154"/>
                  <a:gd name="connsiteY37" fmla="*/ 861237 h 988942"/>
                  <a:gd name="connsiteX38" fmla="*/ 691117 w 1095154"/>
                  <a:gd name="connsiteY38" fmla="*/ 903767 h 988942"/>
                  <a:gd name="connsiteX39" fmla="*/ 595424 w 1095154"/>
                  <a:gd name="connsiteY39" fmla="*/ 946297 h 988942"/>
                  <a:gd name="connsiteX40" fmla="*/ 510363 w 1095154"/>
                  <a:gd name="connsiteY40" fmla="*/ 978195 h 988942"/>
                  <a:gd name="connsiteX41" fmla="*/ 265814 w 1095154"/>
                  <a:gd name="connsiteY41" fmla="*/ 925032 h 988942"/>
                  <a:gd name="connsiteX42" fmla="*/ 255182 w 1095154"/>
                  <a:gd name="connsiteY42" fmla="*/ 893135 h 988942"/>
                  <a:gd name="connsiteX43" fmla="*/ 265814 w 1095154"/>
                  <a:gd name="connsiteY43" fmla="*/ 818707 h 988942"/>
                  <a:gd name="connsiteX44" fmla="*/ 233917 w 1095154"/>
                  <a:gd name="connsiteY44" fmla="*/ 808074 h 988942"/>
                  <a:gd name="connsiteX45" fmla="*/ 148856 w 1095154"/>
                  <a:gd name="connsiteY45" fmla="*/ 786809 h 988942"/>
                  <a:gd name="connsiteX46" fmla="*/ 116958 w 1095154"/>
                  <a:gd name="connsiteY46" fmla="*/ 691116 h 98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95154" h="988942">
                    <a:moveTo>
                      <a:pt x="116958" y="691116"/>
                    </a:moveTo>
                    <a:cubicBezTo>
                      <a:pt x="106326" y="666307"/>
                      <a:pt x="96014" y="655478"/>
                      <a:pt x="85061" y="637953"/>
                    </a:cubicBezTo>
                    <a:cubicBezTo>
                      <a:pt x="63971" y="604209"/>
                      <a:pt x="51547" y="592191"/>
                      <a:pt x="31898" y="552893"/>
                    </a:cubicBezTo>
                    <a:cubicBezTo>
                      <a:pt x="-12125" y="464848"/>
                      <a:pt x="60945" y="580515"/>
                      <a:pt x="0" y="489097"/>
                    </a:cubicBezTo>
                    <a:cubicBezTo>
                      <a:pt x="3544" y="460744"/>
                      <a:pt x="868" y="430891"/>
                      <a:pt x="10633" y="404037"/>
                    </a:cubicBezTo>
                    <a:cubicBezTo>
                      <a:pt x="17182" y="386026"/>
                      <a:pt x="59240" y="361000"/>
                      <a:pt x="74428" y="350874"/>
                    </a:cubicBezTo>
                    <a:cubicBezTo>
                      <a:pt x="92149" y="354418"/>
                      <a:pt x="111427" y="369589"/>
                      <a:pt x="127591" y="361507"/>
                    </a:cubicBezTo>
                    <a:cubicBezTo>
                      <a:pt x="137616" y="356495"/>
                      <a:pt x="119156" y="340599"/>
                      <a:pt x="116958" y="329609"/>
                    </a:cubicBezTo>
                    <a:cubicBezTo>
                      <a:pt x="78864" y="139139"/>
                      <a:pt x="127212" y="338722"/>
                      <a:pt x="95693" y="212651"/>
                    </a:cubicBezTo>
                    <a:cubicBezTo>
                      <a:pt x="99237" y="194930"/>
                      <a:pt x="98244" y="175652"/>
                      <a:pt x="106326" y="159488"/>
                    </a:cubicBezTo>
                    <a:cubicBezTo>
                      <a:pt x="122256" y="127629"/>
                      <a:pt x="141767" y="126409"/>
                      <a:pt x="170121" y="116958"/>
                    </a:cubicBezTo>
                    <a:cubicBezTo>
                      <a:pt x="186248" y="106207"/>
                      <a:pt x="211908" y="85060"/>
                      <a:pt x="233917" y="85060"/>
                    </a:cubicBezTo>
                    <a:cubicBezTo>
                      <a:pt x="248530" y="85060"/>
                      <a:pt x="262270" y="92149"/>
                      <a:pt x="276447" y="95693"/>
                    </a:cubicBezTo>
                    <a:cubicBezTo>
                      <a:pt x="287080" y="102781"/>
                      <a:pt x="295665" y="115373"/>
                      <a:pt x="308345" y="116958"/>
                    </a:cubicBezTo>
                    <a:cubicBezTo>
                      <a:pt x="326277" y="119199"/>
                      <a:pt x="344072" y="111080"/>
                      <a:pt x="361507" y="106325"/>
                    </a:cubicBezTo>
                    <a:cubicBezTo>
                      <a:pt x="383133" y="100427"/>
                      <a:pt x="404700" y="93890"/>
                      <a:pt x="425303" y="85060"/>
                    </a:cubicBezTo>
                    <a:cubicBezTo>
                      <a:pt x="454440" y="72573"/>
                      <a:pt x="479610" y="50219"/>
                      <a:pt x="510363" y="42530"/>
                    </a:cubicBezTo>
                    <a:cubicBezTo>
                      <a:pt x="524540" y="38986"/>
                      <a:pt x="538842" y="35911"/>
                      <a:pt x="552893" y="31897"/>
                    </a:cubicBezTo>
                    <a:cubicBezTo>
                      <a:pt x="563670" y="28818"/>
                      <a:pt x="573918" y="23983"/>
                      <a:pt x="584791" y="21265"/>
                    </a:cubicBezTo>
                    <a:lnTo>
                      <a:pt x="669852" y="0"/>
                    </a:lnTo>
                    <a:cubicBezTo>
                      <a:pt x="708838" y="7088"/>
                      <a:pt x="752274" y="1838"/>
                      <a:pt x="786810" y="21265"/>
                    </a:cubicBezTo>
                    <a:cubicBezTo>
                      <a:pt x="807044" y="32647"/>
                      <a:pt x="848245" y="107906"/>
                      <a:pt x="861238" y="138223"/>
                    </a:cubicBezTo>
                    <a:cubicBezTo>
                      <a:pt x="865653" y="148525"/>
                      <a:pt x="864869" y="161369"/>
                      <a:pt x="871870" y="170121"/>
                    </a:cubicBezTo>
                    <a:cubicBezTo>
                      <a:pt x="890251" y="193097"/>
                      <a:pt x="948071" y="206154"/>
                      <a:pt x="967563" y="212651"/>
                    </a:cubicBezTo>
                    <a:cubicBezTo>
                      <a:pt x="988919" y="244686"/>
                      <a:pt x="993905" y="249307"/>
                      <a:pt x="1010093" y="287079"/>
                    </a:cubicBezTo>
                    <a:cubicBezTo>
                      <a:pt x="1014508" y="297381"/>
                      <a:pt x="1017182" y="308344"/>
                      <a:pt x="1020726" y="318977"/>
                    </a:cubicBezTo>
                    <a:cubicBezTo>
                      <a:pt x="1017182" y="347330"/>
                      <a:pt x="1017611" y="376470"/>
                      <a:pt x="1010093" y="404037"/>
                    </a:cubicBezTo>
                    <a:cubicBezTo>
                      <a:pt x="1006731" y="416366"/>
                      <a:pt x="988828" y="423156"/>
                      <a:pt x="988828" y="435935"/>
                    </a:cubicBezTo>
                    <a:cubicBezTo>
                      <a:pt x="988828" y="508792"/>
                      <a:pt x="1013403" y="492408"/>
                      <a:pt x="1052624" y="531628"/>
                    </a:cubicBezTo>
                    <a:cubicBezTo>
                      <a:pt x="1061660" y="540664"/>
                      <a:pt x="1066801" y="552893"/>
                      <a:pt x="1073889" y="563525"/>
                    </a:cubicBezTo>
                    <a:cubicBezTo>
                      <a:pt x="1080913" y="591624"/>
                      <a:pt x="1095154" y="643787"/>
                      <a:pt x="1095154" y="669851"/>
                    </a:cubicBezTo>
                    <a:cubicBezTo>
                      <a:pt x="1095154" y="698425"/>
                      <a:pt x="1092039" y="727344"/>
                      <a:pt x="1084521" y="754911"/>
                    </a:cubicBezTo>
                    <a:cubicBezTo>
                      <a:pt x="1081159" y="767240"/>
                      <a:pt x="1070684" y="776410"/>
                      <a:pt x="1063256" y="786809"/>
                    </a:cubicBezTo>
                    <a:cubicBezTo>
                      <a:pt x="1038601" y="821326"/>
                      <a:pt x="1035351" y="832659"/>
                      <a:pt x="999461" y="850604"/>
                    </a:cubicBezTo>
                    <a:cubicBezTo>
                      <a:pt x="984207" y="858231"/>
                      <a:pt x="938660" y="868463"/>
                      <a:pt x="925033" y="871870"/>
                    </a:cubicBezTo>
                    <a:cubicBezTo>
                      <a:pt x="893135" y="868326"/>
                      <a:pt x="860997" y="866513"/>
                      <a:pt x="829340" y="861237"/>
                    </a:cubicBezTo>
                    <a:cubicBezTo>
                      <a:pt x="818285" y="859394"/>
                      <a:pt x="808650" y="850604"/>
                      <a:pt x="797442" y="850604"/>
                    </a:cubicBezTo>
                    <a:cubicBezTo>
                      <a:pt x="786234" y="850604"/>
                      <a:pt x="775846" y="856822"/>
                      <a:pt x="765545" y="861237"/>
                    </a:cubicBezTo>
                    <a:cubicBezTo>
                      <a:pt x="692994" y="892330"/>
                      <a:pt x="751190" y="870393"/>
                      <a:pt x="691117" y="903767"/>
                    </a:cubicBezTo>
                    <a:cubicBezTo>
                      <a:pt x="613344" y="946974"/>
                      <a:pt x="651740" y="925178"/>
                      <a:pt x="595424" y="946297"/>
                    </a:cubicBezTo>
                    <a:cubicBezTo>
                      <a:pt x="493724" y="984435"/>
                      <a:pt x="582759" y="954065"/>
                      <a:pt x="510363" y="978195"/>
                    </a:cubicBezTo>
                    <a:cubicBezTo>
                      <a:pt x="308669" y="968591"/>
                      <a:pt x="312441" y="1033830"/>
                      <a:pt x="265814" y="925032"/>
                    </a:cubicBezTo>
                    <a:cubicBezTo>
                      <a:pt x="261399" y="914731"/>
                      <a:pt x="258726" y="903767"/>
                      <a:pt x="255182" y="893135"/>
                    </a:cubicBezTo>
                    <a:cubicBezTo>
                      <a:pt x="258726" y="868326"/>
                      <a:pt x="271892" y="843020"/>
                      <a:pt x="265814" y="818707"/>
                    </a:cubicBezTo>
                    <a:cubicBezTo>
                      <a:pt x="263096" y="807834"/>
                      <a:pt x="244790" y="810792"/>
                      <a:pt x="233917" y="808074"/>
                    </a:cubicBezTo>
                    <a:lnTo>
                      <a:pt x="148856" y="786809"/>
                    </a:lnTo>
                    <a:cubicBezTo>
                      <a:pt x="126470" y="719652"/>
                      <a:pt x="127590" y="715925"/>
                      <a:pt x="116958" y="691116"/>
                    </a:cubicBezTo>
                    <a:close/>
                  </a:path>
                </a:pathLst>
              </a:custGeom>
              <a:solidFill>
                <a:srgbClr val="4A273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D37359EB-4592-4881-B252-350C4E5D3C2A}"/>
                  </a:ext>
                </a:extLst>
              </p:cNvPr>
              <p:cNvSpPr/>
              <p:nvPr/>
            </p:nvSpPr>
            <p:spPr>
              <a:xfrm>
                <a:off x="4170099" y="4317041"/>
                <a:ext cx="567216" cy="659219"/>
              </a:xfrm>
              <a:custGeom>
                <a:avLst/>
                <a:gdLst>
                  <a:gd name="connsiteX0" fmla="*/ 148856 w 567216"/>
                  <a:gd name="connsiteY0" fmla="*/ 0 h 659219"/>
                  <a:gd name="connsiteX1" fmla="*/ 138224 w 567216"/>
                  <a:gd name="connsiteY1" fmla="*/ 531628 h 659219"/>
                  <a:gd name="connsiteX2" fmla="*/ 63796 w 567216"/>
                  <a:gd name="connsiteY2" fmla="*/ 584791 h 659219"/>
                  <a:gd name="connsiteX3" fmla="*/ 31898 w 567216"/>
                  <a:gd name="connsiteY3" fmla="*/ 595423 h 659219"/>
                  <a:gd name="connsiteX4" fmla="*/ 0 w 567216"/>
                  <a:gd name="connsiteY4" fmla="*/ 616689 h 659219"/>
                  <a:gd name="connsiteX5" fmla="*/ 31898 w 567216"/>
                  <a:gd name="connsiteY5" fmla="*/ 627321 h 659219"/>
                  <a:gd name="connsiteX6" fmla="*/ 95693 w 567216"/>
                  <a:gd name="connsiteY6" fmla="*/ 616689 h 659219"/>
                  <a:gd name="connsiteX7" fmla="*/ 127591 w 567216"/>
                  <a:gd name="connsiteY7" fmla="*/ 595423 h 659219"/>
                  <a:gd name="connsiteX8" fmla="*/ 148856 w 567216"/>
                  <a:gd name="connsiteY8" fmla="*/ 563526 h 659219"/>
                  <a:gd name="connsiteX9" fmla="*/ 191386 w 567216"/>
                  <a:gd name="connsiteY9" fmla="*/ 595423 h 659219"/>
                  <a:gd name="connsiteX10" fmla="*/ 223284 w 567216"/>
                  <a:gd name="connsiteY10" fmla="*/ 659219 h 659219"/>
                  <a:gd name="connsiteX11" fmla="*/ 244549 w 567216"/>
                  <a:gd name="connsiteY11" fmla="*/ 627321 h 659219"/>
                  <a:gd name="connsiteX12" fmla="*/ 255182 w 567216"/>
                  <a:gd name="connsiteY12" fmla="*/ 531628 h 659219"/>
                  <a:gd name="connsiteX13" fmla="*/ 329610 w 567216"/>
                  <a:gd name="connsiteY13" fmla="*/ 595423 h 659219"/>
                  <a:gd name="connsiteX14" fmla="*/ 361507 w 567216"/>
                  <a:gd name="connsiteY14" fmla="*/ 616689 h 659219"/>
                  <a:gd name="connsiteX15" fmla="*/ 329610 w 567216"/>
                  <a:gd name="connsiteY15" fmla="*/ 595423 h 659219"/>
                  <a:gd name="connsiteX16" fmla="*/ 350875 w 567216"/>
                  <a:gd name="connsiteY16" fmla="*/ 552893 h 659219"/>
                  <a:gd name="connsiteX17" fmla="*/ 414670 w 567216"/>
                  <a:gd name="connsiteY17" fmla="*/ 574158 h 659219"/>
                  <a:gd name="connsiteX18" fmla="*/ 446568 w 567216"/>
                  <a:gd name="connsiteY18" fmla="*/ 584791 h 659219"/>
                  <a:gd name="connsiteX19" fmla="*/ 563526 w 567216"/>
                  <a:gd name="connsiteY19" fmla="*/ 574158 h 659219"/>
                  <a:gd name="connsiteX20" fmla="*/ 499731 w 567216"/>
                  <a:gd name="connsiteY20" fmla="*/ 552893 h 659219"/>
                  <a:gd name="connsiteX21" fmla="*/ 382773 w 567216"/>
                  <a:gd name="connsiteY21" fmla="*/ 520996 h 659219"/>
                  <a:gd name="connsiteX22" fmla="*/ 350875 w 567216"/>
                  <a:gd name="connsiteY22" fmla="*/ 510363 h 659219"/>
                  <a:gd name="connsiteX23" fmla="*/ 329610 w 567216"/>
                  <a:gd name="connsiteY23" fmla="*/ 478465 h 659219"/>
                  <a:gd name="connsiteX24" fmla="*/ 318977 w 567216"/>
                  <a:gd name="connsiteY24" fmla="*/ 446568 h 659219"/>
                  <a:gd name="connsiteX25" fmla="*/ 308345 w 567216"/>
                  <a:gd name="connsiteY25" fmla="*/ 0 h 659219"/>
                  <a:gd name="connsiteX26" fmla="*/ 244549 w 567216"/>
                  <a:gd name="connsiteY26" fmla="*/ 21265 h 659219"/>
                  <a:gd name="connsiteX27" fmla="*/ 148856 w 567216"/>
                  <a:gd name="connsiteY27" fmla="*/ 0 h 65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7216" h="659219">
                    <a:moveTo>
                      <a:pt x="148856" y="0"/>
                    </a:moveTo>
                    <a:cubicBezTo>
                      <a:pt x="145312" y="177209"/>
                      <a:pt x="144908" y="354509"/>
                      <a:pt x="138224" y="531628"/>
                    </a:cubicBezTo>
                    <a:cubicBezTo>
                      <a:pt x="136418" y="579486"/>
                      <a:pt x="106393" y="570592"/>
                      <a:pt x="63796" y="584791"/>
                    </a:cubicBezTo>
                    <a:lnTo>
                      <a:pt x="31898" y="595423"/>
                    </a:lnTo>
                    <a:cubicBezTo>
                      <a:pt x="21265" y="602512"/>
                      <a:pt x="0" y="603910"/>
                      <a:pt x="0" y="616689"/>
                    </a:cubicBezTo>
                    <a:cubicBezTo>
                      <a:pt x="0" y="627897"/>
                      <a:pt x="20690" y="627321"/>
                      <a:pt x="31898" y="627321"/>
                    </a:cubicBezTo>
                    <a:cubicBezTo>
                      <a:pt x="53456" y="627321"/>
                      <a:pt x="74428" y="620233"/>
                      <a:pt x="95693" y="616689"/>
                    </a:cubicBezTo>
                    <a:cubicBezTo>
                      <a:pt x="106326" y="609600"/>
                      <a:pt x="118555" y="604459"/>
                      <a:pt x="127591" y="595423"/>
                    </a:cubicBezTo>
                    <a:cubicBezTo>
                      <a:pt x="136627" y="586387"/>
                      <a:pt x="136077" y="563526"/>
                      <a:pt x="148856" y="563526"/>
                    </a:cubicBezTo>
                    <a:cubicBezTo>
                      <a:pt x="166577" y="563526"/>
                      <a:pt x="177209" y="584791"/>
                      <a:pt x="191386" y="595423"/>
                    </a:cubicBezTo>
                    <a:cubicBezTo>
                      <a:pt x="194008" y="603288"/>
                      <a:pt x="209544" y="659219"/>
                      <a:pt x="223284" y="659219"/>
                    </a:cubicBezTo>
                    <a:cubicBezTo>
                      <a:pt x="236063" y="659219"/>
                      <a:pt x="237461" y="637954"/>
                      <a:pt x="244549" y="627321"/>
                    </a:cubicBezTo>
                    <a:cubicBezTo>
                      <a:pt x="248093" y="595423"/>
                      <a:pt x="234636" y="556283"/>
                      <a:pt x="255182" y="531628"/>
                    </a:cubicBezTo>
                    <a:cubicBezTo>
                      <a:pt x="261709" y="523796"/>
                      <a:pt x="325938" y="592363"/>
                      <a:pt x="329610" y="595423"/>
                    </a:cubicBezTo>
                    <a:cubicBezTo>
                      <a:pt x="339427" y="603604"/>
                      <a:pt x="372139" y="623778"/>
                      <a:pt x="361507" y="616689"/>
                    </a:cubicBezTo>
                    <a:lnTo>
                      <a:pt x="329610" y="595423"/>
                    </a:lnTo>
                    <a:cubicBezTo>
                      <a:pt x="321976" y="572522"/>
                      <a:pt x="301801" y="547441"/>
                      <a:pt x="350875" y="552893"/>
                    </a:cubicBezTo>
                    <a:cubicBezTo>
                      <a:pt x="373153" y="555368"/>
                      <a:pt x="393405" y="567070"/>
                      <a:pt x="414670" y="574158"/>
                    </a:cubicBezTo>
                    <a:lnTo>
                      <a:pt x="446568" y="584791"/>
                    </a:lnTo>
                    <a:cubicBezTo>
                      <a:pt x="485554" y="581247"/>
                      <a:pt x="529958" y="594299"/>
                      <a:pt x="563526" y="574158"/>
                    </a:cubicBezTo>
                    <a:cubicBezTo>
                      <a:pt x="582747" y="562625"/>
                      <a:pt x="521711" y="557289"/>
                      <a:pt x="499731" y="552893"/>
                    </a:cubicBezTo>
                    <a:cubicBezTo>
                      <a:pt x="424590" y="537866"/>
                      <a:pt x="463710" y="547975"/>
                      <a:pt x="382773" y="520996"/>
                    </a:cubicBezTo>
                    <a:lnTo>
                      <a:pt x="350875" y="510363"/>
                    </a:lnTo>
                    <a:cubicBezTo>
                      <a:pt x="343787" y="499730"/>
                      <a:pt x="335325" y="489895"/>
                      <a:pt x="329610" y="478465"/>
                    </a:cubicBezTo>
                    <a:cubicBezTo>
                      <a:pt x="324598" y="468441"/>
                      <a:pt x="319475" y="457764"/>
                      <a:pt x="318977" y="446568"/>
                    </a:cubicBezTo>
                    <a:cubicBezTo>
                      <a:pt x="312366" y="297817"/>
                      <a:pt x="311889" y="148856"/>
                      <a:pt x="308345" y="0"/>
                    </a:cubicBezTo>
                    <a:cubicBezTo>
                      <a:pt x="287080" y="7088"/>
                      <a:pt x="266739" y="24435"/>
                      <a:pt x="244549" y="21265"/>
                    </a:cubicBezTo>
                    <a:lnTo>
                      <a:pt x="148856" y="0"/>
                    </a:lnTo>
                    <a:close/>
                  </a:path>
                </a:pathLst>
              </a:custGeom>
              <a:solidFill>
                <a:srgbClr val="4A273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96E3425-4EFF-45D9-A891-59CF5A277CA9}"/>
                  </a:ext>
                </a:extLst>
              </p:cNvPr>
              <p:cNvSpPr/>
              <p:nvPr/>
            </p:nvSpPr>
            <p:spPr>
              <a:xfrm>
                <a:off x="4673520" y="3948149"/>
                <a:ext cx="834558" cy="735066"/>
              </a:xfrm>
              <a:custGeom>
                <a:avLst/>
                <a:gdLst>
                  <a:gd name="connsiteX0" fmla="*/ 116958 w 1095154"/>
                  <a:gd name="connsiteY0" fmla="*/ 691116 h 988942"/>
                  <a:gd name="connsiteX1" fmla="*/ 85061 w 1095154"/>
                  <a:gd name="connsiteY1" fmla="*/ 637953 h 988942"/>
                  <a:gd name="connsiteX2" fmla="*/ 31898 w 1095154"/>
                  <a:gd name="connsiteY2" fmla="*/ 552893 h 988942"/>
                  <a:gd name="connsiteX3" fmla="*/ 0 w 1095154"/>
                  <a:gd name="connsiteY3" fmla="*/ 489097 h 988942"/>
                  <a:gd name="connsiteX4" fmla="*/ 10633 w 1095154"/>
                  <a:gd name="connsiteY4" fmla="*/ 404037 h 988942"/>
                  <a:gd name="connsiteX5" fmla="*/ 74428 w 1095154"/>
                  <a:gd name="connsiteY5" fmla="*/ 350874 h 988942"/>
                  <a:gd name="connsiteX6" fmla="*/ 127591 w 1095154"/>
                  <a:gd name="connsiteY6" fmla="*/ 361507 h 988942"/>
                  <a:gd name="connsiteX7" fmla="*/ 116958 w 1095154"/>
                  <a:gd name="connsiteY7" fmla="*/ 329609 h 988942"/>
                  <a:gd name="connsiteX8" fmla="*/ 95693 w 1095154"/>
                  <a:gd name="connsiteY8" fmla="*/ 212651 h 988942"/>
                  <a:gd name="connsiteX9" fmla="*/ 106326 w 1095154"/>
                  <a:gd name="connsiteY9" fmla="*/ 159488 h 988942"/>
                  <a:gd name="connsiteX10" fmla="*/ 170121 w 1095154"/>
                  <a:gd name="connsiteY10" fmla="*/ 116958 h 988942"/>
                  <a:gd name="connsiteX11" fmla="*/ 233917 w 1095154"/>
                  <a:gd name="connsiteY11" fmla="*/ 85060 h 988942"/>
                  <a:gd name="connsiteX12" fmla="*/ 276447 w 1095154"/>
                  <a:gd name="connsiteY12" fmla="*/ 95693 h 988942"/>
                  <a:gd name="connsiteX13" fmla="*/ 308345 w 1095154"/>
                  <a:gd name="connsiteY13" fmla="*/ 116958 h 988942"/>
                  <a:gd name="connsiteX14" fmla="*/ 361507 w 1095154"/>
                  <a:gd name="connsiteY14" fmla="*/ 106325 h 988942"/>
                  <a:gd name="connsiteX15" fmla="*/ 425303 w 1095154"/>
                  <a:gd name="connsiteY15" fmla="*/ 85060 h 988942"/>
                  <a:gd name="connsiteX16" fmla="*/ 510363 w 1095154"/>
                  <a:gd name="connsiteY16" fmla="*/ 42530 h 988942"/>
                  <a:gd name="connsiteX17" fmla="*/ 552893 w 1095154"/>
                  <a:gd name="connsiteY17" fmla="*/ 31897 h 988942"/>
                  <a:gd name="connsiteX18" fmla="*/ 584791 w 1095154"/>
                  <a:gd name="connsiteY18" fmla="*/ 21265 h 988942"/>
                  <a:gd name="connsiteX19" fmla="*/ 669852 w 1095154"/>
                  <a:gd name="connsiteY19" fmla="*/ 0 h 988942"/>
                  <a:gd name="connsiteX20" fmla="*/ 786810 w 1095154"/>
                  <a:gd name="connsiteY20" fmla="*/ 21265 h 988942"/>
                  <a:gd name="connsiteX21" fmla="*/ 861238 w 1095154"/>
                  <a:gd name="connsiteY21" fmla="*/ 138223 h 988942"/>
                  <a:gd name="connsiteX22" fmla="*/ 871870 w 1095154"/>
                  <a:gd name="connsiteY22" fmla="*/ 170121 h 988942"/>
                  <a:gd name="connsiteX23" fmla="*/ 967563 w 1095154"/>
                  <a:gd name="connsiteY23" fmla="*/ 212651 h 988942"/>
                  <a:gd name="connsiteX24" fmla="*/ 1010093 w 1095154"/>
                  <a:gd name="connsiteY24" fmla="*/ 287079 h 988942"/>
                  <a:gd name="connsiteX25" fmla="*/ 1020726 w 1095154"/>
                  <a:gd name="connsiteY25" fmla="*/ 318977 h 988942"/>
                  <a:gd name="connsiteX26" fmla="*/ 1010093 w 1095154"/>
                  <a:gd name="connsiteY26" fmla="*/ 404037 h 988942"/>
                  <a:gd name="connsiteX27" fmla="*/ 988828 w 1095154"/>
                  <a:gd name="connsiteY27" fmla="*/ 435935 h 988942"/>
                  <a:gd name="connsiteX28" fmla="*/ 1052624 w 1095154"/>
                  <a:gd name="connsiteY28" fmla="*/ 531628 h 988942"/>
                  <a:gd name="connsiteX29" fmla="*/ 1073889 w 1095154"/>
                  <a:gd name="connsiteY29" fmla="*/ 563525 h 988942"/>
                  <a:gd name="connsiteX30" fmla="*/ 1095154 w 1095154"/>
                  <a:gd name="connsiteY30" fmla="*/ 669851 h 988942"/>
                  <a:gd name="connsiteX31" fmla="*/ 1084521 w 1095154"/>
                  <a:gd name="connsiteY31" fmla="*/ 754911 h 988942"/>
                  <a:gd name="connsiteX32" fmla="*/ 1063256 w 1095154"/>
                  <a:gd name="connsiteY32" fmla="*/ 786809 h 988942"/>
                  <a:gd name="connsiteX33" fmla="*/ 999461 w 1095154"/>
                  <a:gd name="connsiteY33" fmla="*/ 850604 h 988942"/>
                  <a:gd name="connsiteX34" fmla="*/ 925033 w 1095154"/>
                  <a:gd name="connsiteY34" fmla="*/ 871870 h 988942"/>
                  <a:gd name="connsiteX35" fmla="*/ 829340 w 1095154"/>
                  <a:gd name="connsiteY35" fmla="*/ 861237 h 988942"/>
                  <a:gd name="connsiteX36" fmla="*/ 797442 w 1095154"/>
                  <a:gd name="connsiteY36" fmla="*/ 850604 h 988942"/>
                  <a:gd name="connsiteX37" fmla="*/ 765545 w 1095154"/>
                  <a:gd name="connsiteY37" fmla="*/ 861237 h 988942"/>
                  <a:gd name="connsiteX38" fmla="*/ 691117 w 1095154"/>
                  <a:gd name="connsiteY38" fmla="*/ 903767 h 988942"/>
                  <a:gd name="connsiteX39" fmla="*/ 595424 w 1095154"/>
                  <a:gd name="connsiteY39" fmla="*/ 946297 h 988942"/>
                  <a:gd name="connsiteX40" fmla="*/ 510363 w 1095154"/>
                  <a:gd name="connsiteY40" fmla="*/ 978195 h 988942"/>
                  <a:gd name="connsiteX41" fmla="*/ 265814 w 1095154"/>
                  <a:gd name="connsiteY41" fmla="*/ 925032 h 988942"/>
                  <a:gd name="connsiteX42" fmla="*/ 255182 w 1095154"/>
                  <a:gd name="connsiteY42" fmla="*/ 893135 h 988942"/>
                  <a:gd name="connsiteX43" fmla="*/ 265814 w 1095154"/>
                  <a:gd name="connsiteY43" fmla="*/ 818707 h 988942"/>
                  <a:gd name="connsiteX44" fmla="*/ 233917 w 1095154"/>
                  <a:gd name="connsiteY44" fmla="*/ 808074 h 988942"/>
                  <a:gd name="connsiteX45" fmla="*/ 148856 w 1095154"/>
                  <a:gd name="connsiteY45" fmla="*/ 786809 h 988942"/>
                  <a:gd name="connsiteX46" fmla="*/ 116958 w 1095154"/>
                  <a:gd name="connsiteY46" fmla="*/ 691116 h 98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95154" h="988942">
                    <a:moveTo>
                      <a:pt x="116958" y="691116"/>
                    </a:moveTo>
                    <a:cubicBezTo>
                      <a:pt x="106326" y="666307"/>
                      <a:pt x="96014" y="655478"/>
                      <a:pt x="85061" y="637953"/>
                    </a:cubicBezTo>
                    <a:cubicBezTo>
                      <a:pt x="63971" y="604209"/>
                      <a:pt x="51547" y="592191"/>
                      <a:pt x="31898" y="552893"/>
                    </a:cubicBezTo>
                    <a:cubicBezTo>
                      <a:pt x="-12125" y="464848"/>
                      <a:pt x="60945" y="580515"/>
                      <a:pt x="0" y="489097"/>
                    </a:cubicBezTo>
                    <a:cubicBezTo>
                      <a:pt x="3544" y="460744"/>
                      <a:pt x="868" y="430891"/>
                      <a:pt x="10633" y="404037"/>
                    </a:cubicBezTo>
                    <a:cubicBezTo>
                      <a:pt x="17182" y="386026"/>
                      <a:pt x="59240" y="361000"/>
                      <a:pt x="74428" y="350874"/>
                    </a:cubicBezTo>
                    <a:cubicBezTo>
                      <a:pt x="92149" y="354418"/>
                      <a:pt x="111427" y="369589"/>
                      <a:pt x="127591" y="361507"/>
                    </a:cubicBezTo>
                    <a:cubicBezTo>
                      <a:pt x="137616" y="356495"/>
                      <a:pt x="119156" y="340599"/>
                      <a:pt x="116958" y="329609"/>
                    </a:cubicBezTo>
                    <a:cubicBezTo>
                      <a:pt x="78864" y="139139"/>
                      <a:pt x="127212" y="338722"/>
                      <a:pt x="95693" y="212651"/>
                    </a:cubicBezTo>
                    <a:cubicBezTo>
                      <a:pt x="99237" y="194930"/>
                      <a:pt x="98244" y="175652"/>
                      <a:pt x="106326" y="159488"/>
                    </a:cubicBezTo>
                    <a:cubicBezTo>
                      <a:pt x="122256" y="127629"/>
                      <a:pt x="141767" y="126409"/>
                      <a:pt x="170121" y="116958"/>
                    </a:cubicBezTo>
                    <a:cubicBezTo>
                      <a:pt x="186248" y="106207"/>
                      <a:pt x="211908" y="85060"/>
                      <a:pt x="233917" y="85060"/>
                    </a:cubicBezTo>
                    <a:cubicBezTo>
                      <a:pt x="248530" y="85060"/>
                      <a:pt x="262270" y="92149"/>
                      <a:pt x="276447" y="95693"/>
                    </a:cubicBezTo>
                    <a:cubicBezTo>
                      <a:pt x="287080" y="102781"/>
                      <a:pt x="295665" y="115373"/>
                      <a:pt x="308345" y="116958"/>
                    </a:cubicBezTo>
                    <a:cubicBezTo>
                      <a:pt x="326277" y="119199"/>
                      <a:pt x="344072" y="111080"/>
                      <a:pt x="361507" y="106325"/>
                    </a:cubicBezTo>
                    <a:cubicBezTo>
                      <a:pt x="383133" y="100427"/>
                      <a:pt x="404700" y="93890"/>
                      <a:pt x="425303" y="85060"/>
                    </a:cubicBezTo>
                    <a:cubicBezTo>
                      <a:pt x="454440" y="72573"/>
                      <a:pt x="479610" y="50219"/>
                      <a:pt x="510363" y="42530"/>
                    </a:cubicBezTo>
                    <a:cubicBezTo>
                      <a:pt x="524540" y="38986"/>
                      <a:pt x="538842" y="35911"/>
                      <a:pt x="552893" y="31897"/>
                    </a:cubicBezTo>
                    <a:cubicBezTo>
                      <a:pt x="563670" y="28818"/>
                      <a:pt x="573918" y="23983"/>
                      <a:pt x="584791" y="21265"/>
                    </a:cubicBezTo>
                    <a:lnTo>
                      <a:pt x="669852" y="0"/>
                    </a:lnTo>
                    <a:cubicBezTo>
                      <a:pt x="708838" y="7088"/>
                      <a:pt x="752274" y="1838"/>
                      <a:pt x="786810" y="21265"/>
                    </a:cubicBezTo>
                    <a:cubicBezTo>
                      <a:pt x="807044" y="32647"/>
                      <a:pt x="848245" y="107906"/>
                      <a:pt x="861238" y="138223"/>
                    </a:cubicBezTo>
                    <a:cubicBezTo>
                      <a:pt x="865653" y="148525"/>
                      <a:pt x="864869" y="161369"/>
                      <a:pt x="871870" y="170121"/>
                    </a:cubicBezTo>
                    <a:cubicBezTo>
                      <a:pt x="890251" y="193097"/>
                      <a:pt x="948071" y="206154"/>
                      <a:pt x="967563" y="212651"/>
                    </a:cubicBezTo>
                    <a:cubicBezTo>
                      <a:pt x="988919" y="244686"/>
                      <a:pt x="993905" y="249307"/>
                      <a:pt x="1010093" y="287079"/>
                    </a:cubicBezTo>
                    <a:cubicBezTo>
                      <a:pt x="1014508" y="297381"/>
                      <a:pt x="1017182" y="308344"/>
                      <a:pt x="1020726" y="318977"/>
                    </a:cubicBezTo>
                    <a:cubicBezTo>
                      <a:pt x="1017182" y="347330"/>
                      <a:pt x="1017611" y="376470"/>
                      <a:pt x="1010093" y="404037"/>
                    </a:cubicBezTo>
                    <a:cubicBezTo>
                      <a:pt x="1006731" y="416366"/>
                      <a:pt x="988828" y="423156"/>
                      <a:pt x="988828" y="435935"/>
                    </a:cubicBezTo>
                    <a:cubicBezTo>
                      <a:pt x="988828" y="508792"/>
                      <a:pt x="1013403" y="492408"/>
                      <a:pt x="1052624" y="531628"/>
                    </a:cubicBezTo>
                    <a:cubicBezTo>
                      <a:pt x="1061660" y="540664"/>
                      <a:pt x="1066801" y="552893"/>
                      <a:pt x="1073889" y="563525"/>
                    </a:cubicBezTo>
                    <a:cubicBezTo>
                      <a:pt x="1080913" y="591624"/>
                      <a:pt x="1095154" y="643787"/>
                      <a:pt x="1095154" y="669851"/>
                    </a:cubicBezTo>
                    <a:cubicBezTo>
                      <a:pt x="1095154" y="698425"/>
                      <a:pt x="1092039" y="727344"/>
                      <a:pt x="1084521" y="754911"/>
                    </a:cubicBezTo>
                    <a:cubicBezTo>
                      <a:pt x="1081159" y="767240"/>
                      <a:pt x="1070684" y="776410"/>
                      <a:pt x="1063256" y="786809"/>
                    </a:cubicBezTo>
                    <a:cubicBezTo>
                      <a:pt x="1038601" y="821326"/>
                      <a:pt x="1035351" y="832659"/>
                      <a:pt x="999461" y="850604"/>
                    </a:cubicBezTo>
                    <a:cubicBezTo>
                      <a:pt x="984207" y="858231"/>
                      <a:pt x="938660" y="868463"/>
                      <a:pt x="925033" y="871870"/>
                    </a:cubicBezTo>
                    <a:cubicBezTo>
                      <a:pt x="893135" y="868326"/>
                      <a:pt x="860997" y="866513"/>
                      <a:pt x="829340" y="861237"/>
                    </a:cubicBezTo>
                    <a:cubicBezTo>
                      <a:pt x="818285" y="859394"/>
                      <a:pt x="808650" y="850604"/>
                      <a:pt x="797442" y="850604"/>
                    </a:cubicBezTo>
                    <a:cubicBezTo>
                      <a:pt x="786234" y="850604"/>
                      <a:pt x="775846" y="856822"/>
                      <a:pt x="765545" y="861237"/>
                    </a:cubicBezTo>
                    <a:cubicBezTo>
                      <a:pt x="692994" y="892330"/>
                      <a:pt x="751190" y="870393"/>
                      <a:pt x="691117" y="903767"/>
                    </a:cubicBezTo>
                    <a:cubicBezTo>
                      <a:pt x="613344" y="946974"/>
                      <a:pt x="651740" y="925178"/>
                      <a:pt x="595424" y="946297"/>
                    </a:cubicBezTo>
                    <a:cubicBezTo>
                      <a:pt x="493724" y="984435"/>
                      <a:pt x="582759" y="954065"/>
                      <a:pt x="510363" y="978195"/>
                    </a:cubicBezTo>
                    <a:cubicBezTo>
                      <a:pt x="308669" y="968591"/>
                      <a:pt x="312441" y="1033830"/>
                      <a:pt x="265814" y="925032"/>
                    </a:cubicBezTo>
                    <a:cubicBezTo>
                      <a:pt x="261399" y="914731"/>
                      <a:pt x="258726" y="903767"/>
                      <a:pt x="255182" y="893135"/>
                    </a:cubicBezTo>
                    <a:cubicBezTo>
                      <a:pt x="258726" y="868326"/>
                      <a:pt x="271892" y="843020"/>
                      <a:pt x="265814" y="818707"/>
                    </a:cubicBezTo>
                    <a:cubicBezTo>
                      <a:pt x="263096" y="807834"/>
                      <a:pt x="244790" y="810792"/>
                      <a:pt x="233917" y="808074"/>
                    </a:cubicBezTo>
                    <a:lnTo>
                      <a:pt x="148856" y="786809"/>
                    </a:lnTo>
                    <a:cubicBezTo>
                      <a:pt x="126470" y="719652"/>
                      <a:pt x="127590" y="715925"/>
                      <a:pt x="116958" y="69111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solidFill>
                  <a:srgbClr val="185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FCDA5DDE-7778-4AB3-A8DA-F15020A8310C}"/>
                  </a:ext>
                </a:extLst>
              </p:cNvPr>
              <p:cNvSpPr/>
              <p:nvPr/>
            </p:nvSpPr>
            <p:spPr>
              <a:xfrm>
                <a:off x="4874676" y="4579343"/>
                <a:ext cx="432245" cy="489988"/>
              </a:xfrm>
              <a:custGeom>
                <a:avLst/>
                <a:gdLst>
                  <a:gd name="connsiteX0" fmla="*/ 148856 w 567216"/>
                  <a:gd name="connsiteY0" fmla="*/ 0 h 659219"/>
                  <a:gd name="connsiteX1" fmla="*/ 138224 w 567216"/>
                  <a:gd name="connsiteY1" fmla="*/ 531628 h 659219"/>
                  <a:gd name="connsiteX2" fmla="*/ 63796 w 567216"/>
                  <a:gd name="connsiteY2" fmla="*/ 584791 h 659219"/>
                  <a:gd name="connsiteX3" fmla="*/ 31898 w 567216"/>
                  <a:gd name="connsiteY3" fmla="*/ 595423 h 659219"/>
                  <a:gd name="connsiteX4" fmla="*/ 0 w 567216"/>
                  <a:gd name="connsiteY4" fmla="*/ 616689 h 659219"/>
                  <a:gd name="connsiteX5" fmla="*/ 31898 w 567216"/>
                  <a:gd name="connsiteY5" fmla="*/ 627321 h 659219"/>
                  <a:gd name="connsiteX6" fmla="*/ 95693 w 567216"/>
                  <a:gd name="connsiteY6" fmla="*/ 616689 h 659219"/>
                  <a:gd name="connsiteX7" fmla="*/ 127591 w 567216"/>
                  <a:gd name="connsiteY7" fmla="*/ 595423 h 659219"/>
                  <a:gd name="connsiteX8" fmla="*/ 148856 w 567216"/>
                  <a:gd name="connsiteY8" fmla="*/ 563526 h 659219"/>
                  <a:gd name="connsiteX9" fmla="*/ 191386 w 567216"/>
                  <a:gd name="connsiteY9" fmla="*/ 595423 h 659219"/>
                  <a:gd name="connsiteX10" fmla="*/ 223284 w 567216"/>
                  <a:gd name="connsiteY10" fmla="*/ 659219 h 659219"/>
                  <a:gd name="connsiteX11" fmla="*/ 244549 w 567216"/>
                  <a:gd name="connsiteY11" fmla="*/ 627321 h 659219"/>
                  <a:gd name="connsiteX12" fmla="*/ 255182 w 567216"/>
                  <a:gd name="connsiteY12" fmla="*/ 531628 h 659219"/>
                  <a:gd name="connsiteX13" fmla="*/ 329610 w 567216"/>
                  <a:gd name="connsiteY13" fmla="*/ 595423 h 659219"/>
                  <a:gd name="connsiteX14" fmla="*/ 361507 w 567216"/>
                  <a:gd name="connsiteY14" fmla="*/ 616689 h 659219"/>
                  <a:gd name="connsiteX15" fmla="*/ 329610 w 567216"/>
                  <a:gd name="connsiteY15" fmla="*/ 595423 h 659219"/>
                  <a:gd name="connsiteX16" fmla="*/ 350875 w 567216"/>
                  <a:gd name="connsiteY16" fmla="*/ 552893 h 659219"/>
                  <a:gd name="connsiteX17" fmla="*/ 414670 w 567216"/>
                  <a:gd name="connsiteY17" fmla="*/ 574158 h 659219"/>
                  <a:gd name="connsiteX18" fmla="*/ 446568 w 567216"/>
                  <a:gd name="connsiteY18" fmla="*/ 584791 h 659219"/>
                  <a:gd name="connsiteX19" fmla="*/ 563526 w 567216"/>
                  <a:gd name="connsiteY19" fmla="*/ 574158 h 659219"/>
                  <a:gd name="connsiteX20" fmla="*/ 499731 w 567216"/>
                  <a:gd name="connsiteY20" fmla="*/ 552893 h 659219"/>
                  <a:gd name="connsiteX21" fmla="*/ 382773 w 567216"/>
                  <a:gd name="connsiteY21" fmla="*/ 520996 h 659219"/>
                  <a:gd name="connsiteX22" fmla="*/ 350875 w 567216"/>
                  <a:gd name="connsiteY22" fmla="*/ 510363 h 659219"/>
                  <a:gd name="connsiteX23" fmla="*/ 329610 w 567216"/>
                  <a:gd name="connsiteY23" fmla="*/ 478465 h 659219"/>
                  <a:gd name="connsiteX24" fmla="*/ 318977 w 567216"/>
                  <a:gd name="connsiteY24" fmla="*/ 446568 h 659219"/>
                  <a:gd name="connsiteX25" fmla="*/ 308345 w 567216"/>
                  <a:gd name="connsiteY25" fmla="*/ 0 h 659219"/>
                  <a:gd name="connsiteX26" fmla="*/ 244549 w 567216"/>
                  <a:gd name="connsiteY26" fmla="*/ 21265 h 659219"/>
                  <a:gd name="connsiteX27" fmla="*/ 148856 w 567216"/>
                  <a:gd name="connsiteY27" fmla="*/ 0 h 65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7216" h="659219">
                    <a:moveTo>
                      <a:pt x="148856" y="0"/>
                    </a:moveTo>
                    <a:cubicBezTo>
                      <a:pt x="145312" y="177209"/>
                      <a:pt x="144908" y="354509"/>
                      <a:pt x="138224" y="531628"/>
                    </a:cubicBezTo>
                    <a:cubicBezTo>
                      <a:pt x="136418" y="579486"/>
                      <a:pt x="106393" y="570592"/>
                      <a:pt x="63796" y="584791"/>
                    </a:cubicBezTo>
                    <a:lnTo>
                      <a:pt x="31898" y="595423"/>
                    </a:lnTo>
                    <a:cubicBezTo>
                      <a:pt x="21265" y="602512"/>
                      <a:pt x="0" y="603910"/>
                      <a:pt x="0" y="616689"/>
                    </a:cubicBezTo>
                    <a:cubicBezTo>
                      <a:pt x="0" y="627897"/>
                      <a:pt x="20690" y="627321"/>
                      <a:pt x="31898" y="627321"/>
                    </a:cubicBezTo>
                    <a:cubicBezTo>
                      <a:pt x="53456" y="627321"/>
                      <a:pt x="74428" y="620233"/>
                      <a:pt x="95693" y="616689"/>
                    </a:cubicBezTo>
                    <a:cubicBezTo>
                      <a:pt x="106326" y="609600"/>
                      <a:pt x="118555" y="604459"/>
                      <a:pt x="127591" y="595423"/>
                    </a:cubicBezTo>
                    <a:cubicBezTo>
                      <a:pt x="136627" y="586387"/>
                      <a:pt x="136077" y="563526"/>
                      <a:pt x="148856" y="563526"/>
                    </a:cubicBezTo>
                    <a:cubicBezTo>
                      <a:pt x="166577" y="563526"/>
                      <a:pt x="177209" y="584791"/>
                      <a:pt x="191386" y="595423"/>
                    </a:cubicBezTo>
                    <a:cubicBezTo>
                      <a:pt x="194008" y="603288"/>
                      <a:pt x="209544" y="659219"/>
                      <a:pt x="223284" y="659219"/>
                    </a:cubicBezTo>
                    <a:cubicBezTo>
                      <a:pt x="236063" y="659219"/>
                      <a:pt x="237461" y="637954"/>
                      <a:pt x="244549" y="627321"/>
                    </a:cubicBezTo>
                    <a:cubicBezTo>
                      <a:pt x="248093" y="595423"/>
                      <a:pt x="234636" y="556283"/>
                      <a:pt x="255182" y="531628"/>
                    </a:cubicBezTo>
                    <a:cubicBezTo>
                      <a:pt x="261709" y="523796"/>
                      <a:pt x="325938" y="592363"/>
                      <a:pt x="329610" y="595423"/>
                    </a:cubicBezTo>
                    <a:cubicBezTo>
                      <a:pt x="339427" y="603604"/>
                      <a:pt x="372139" y="623778"/>
                      <a:pt x="361507" y="616689"/>
                    </a:cubicBezTo>
                    <a:lnTo>
                      <a:pt x="329610" y="595423"/>
                    </a:lnTo>
                    <a:cubicBezTo>
                      <a:pt x="321976" y="572522"/>
                      <a:pt x="301801" y="547441"/>
                      <a:pt x="350875" y="552893"/>
                    </a:cubicBezTo>
                    <a:cubicBezTo>
                      <a:pt x="373153" y="555368"/>
                      <a:pt x="393405" y="567070"/>
                      <a:pt x="414670" y="574158"/>
                    </a:cubicBezTo>
                    <a:lnTo>
                      <a:pt x="446568" y="584791"/>
                    </a:lnTo>
                    <a:cubicBezTo>
                      <a:pt x="485554" y="581247"/>
                      <a:pt x="529958" y="594299"/>
                      <a:pt x="563526" y="574158"/>
                    </a:cubicBezTo>
                    <a:cubicBezTo>
                      <a:pt x="582747" y="562625"/>
                      <a:pt x="521711" y="557289"/>
                      <a:pt x="499731" y="552893"/>
                    </a:cubicBezTo>
                    <a:cubicBezTo>
                      <a:pt x="424590" y="537866"/>
                      <a:pt x="463710" y="547975"/>
                      <a:pt x="382773" y="520996"/>
                    </a:cubicBezTo>
                    <a:lnTo>
                      <a:pt x="350875" y="510363"/>
                    </a:lnTo>
                    <a:cubicBezTo>
                      <a:pt x="343787" y="499730"/>
                      <a:pt x="335325" y="489895"/>
                      <a:pt x="329610" y="478465"/>
                    </a:cubicBezTo>
                    <a:cubicBezTo>
                      <a:pt x="324598" y="468441"/>
                      <a:pt x="319475" y="457764"/>
                      <a:pt x="318977" y="446568"/>
                    </a:cubicBezTo>
                    <a:cubicBezTo>
                      <a:pt x="312366" y="297817"/>
                      <a:pt x="311889" y="148856"/>
                      <a:pt x="308345" y="0"/>
                    </a:cubicBezTo>
                    <a:cubicBezTo>
                      <a:pt x="287080" y="7088"/>
                      <a:pt x="266739" y="24435"/>
                      <a:pt x="244549" y="21265"/>
                    </a:cubicBezTo>
                    <a:lnTo>
                      <a:pt x="148856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37432EC-9DE5-4E6B-B7D7-943346DC0C0F}"/>
                  </a:ext>
                </a:extLst>
              </p:cNvPr>
              <p:cNvSpPr/>
              <p:nvPr/>
            </p:nvSpPr>
            <p:spPr>
              <a:xfrm>
                <a:off x="3752819" y="4613319"/>
                <a:ext cx="432245" cy="489988"/>
              </a:xfrm>
              <a:custGeom>
                <a:avLst/>
                <a:gdLst>
                  <a:gd name="connsiteX0" fmla="*/ 148856 w 567216"/>
                  <a:gd name="connsiteY0" fmla="*/ 0 h 659219"/>
                  <a:gd name="connsiteX1" fmla="*/ 138224 w 567216"/>
                  <a:gd name="connsiteY1" fmla="*/ 531628 h 659219"/>
                  <a:gd name="connsiteX2" fmla="*/ 63796 w 567216"/>
                  <a:gd name="connsiteY2" fmla="*/ 584791 h 659219"/>
                  <a:gd name="connsiteX3" fmla="*/ 31898 w 567216"/>
                  <a:gd name="connsiteY3" fmla="*/ 595423 h 659219"/>
                  <a:gd name="connsiteX4" fmla="*/ 0 w 567216"/>
                  <a:gd name="connsiteY4" fmla="*/ 616689 h 659219"/>
                  <a:gd name="connsiteX5" fmla="*/ 31898 w 567216"/>
                  <a:gd name="connsiteY5" fmla="*/ 627321 h 659219"/>
                  <a:gd name="connsiteX6" fmla="*/ 95693 w 567216"/>
                  <a:gd name="connsiteY6" fmla="*/ 616689 h 659219"/>
                  <a:gd name="connsiteX7" fmla="*/ 127591 w 567216"/>
                  <a:gd name="connsiteY7" fmla="*/ 595423 h 659219"/>
                  <a:gd name="connsiteX8" fmla="*/ 148856 w 567216"/>
                  <a:gd name="connsiteY8" fmla="*/ 563526 h 659219"/>
                  <a:gd name="connsiteX9" fmla="*/ 191386 w 567216"/>
                  <a:gd name="connsiteY9" fmla="*/ 595423 h 659219"/>
                  <a:gd name="connsiteX10" fmla="*/ 223284 w 567216"/>
                  <a:gd name="connsiteY10" fmla="*/ 659219 h 659219"/>
                  <a:gd name="connsiteX11" fmla="*/ 244549 w 567216"/>
                  <a:gd name="connsiteY11" fmla="*/ 627321 h 659219"/>
                  <a:gd name="connsiteX12" fmla="*/ 255182 w 567216"/>
                  <a:gd name="connsiteY12" fmla="*/ 531628 h 659219"/>
                  <a:gd name="connsiteX13" fmla="*/ 329610 w 567216"/>
                  <a:gd name="connsiteY13" fmla="*/ 595423 h 659219"/>
                  <a:gd name="connsiteX14" fmla="*/ 361507 w 567216"/>
                  <a:gd name="connsiteY14" fmla="*/ 616689 h 659219"/>
                  <a:gd name="connsiteX15" fmla="*/ 329610 w 567216"/>
                  <a:gd name="connsiteY15" fmla="*/ 595423 h 659219"/>
                  <a:gd name="connsiteX16" fmla="*/ 350875 w 567216"/>
                  <a:gd name="connsiteY16" fmla="*/ 552893 h 659219"/>
                  <a:gd name="connsiteX17" fmla="*/ 414670 w 567216"/>
                  <a:gd name="connsiteY17" fmla="*/ 574158 h 659219"/>
                  <a:gd name="connsiteX18" fmla="*/ 446568 w 567216"/>
                  <a:gd name="connsiteY18" fmla="*/ 584791 h 659219"/>
                  <a:gd name="connsiteX19" fmla="*/ 563526 w 567216"/>
                  <a:gd name="connsiteY19" fmla="*/ 574158 h 659219"/>
                  <a:gd name="connsiteX20" fmla="*/ 499731 w 567216"/>
                  <a:gd name="connsiteY20" fmla="*/ 552893 h 659219"/>
                  <a:gd name="connsiteX21" fmla="*/ 382773 w 567216"/>
                  <a:gd name="connsiteY21" fmla="*/ 520996 h 659219"/>
                  <a:gd name="connsiteX22" fmla="*/ 350875 w 567216"/>
                  <a:gd name="connsiteY22" fmla="*/ 510363 h 659219"/>
                  <a:gd name="connsiteX23" fmla="*/ 329610 w 567216"/>
                  <a:gd name="connsiteY23" fmla="*/ 478465 h 659219"/>
                  <a:gd name="connsiteX24" fmla="*/ 318977 w 567216"/>
                  <a:gd name="connsiteY24" fmla="*/ 446568 h 659219"/>
                  <a:gd name="connsiteX25" fmla="*/ 308345 w 567216"/>
                  <a:gd name="connsiteY25" fmla="*/ 0 h 659219"/>
                  <a:gd name="connsiteX26" fmla="*/ 244549 w 567216"/>
                  <a:gd name="connsiteY26" fmla="*/ 21265 h 659219"/>
                  <a:gd name="connsiteX27" fmla="*/ 148856 w 567216"/>
                  <a:gd name="connsiteY27" fmla="*/ 0 h 65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7216" h="659219">
                    <a:moveTo>
                      <a:pt x="148856" y="0"/>
                    </a:moveTo>
                    <a:cubicBezTo>
                      <a:pt x="145312" y="177209"/>
                      <a:pt x="144908" y="354509"/>
                      <a:pt x="138224" y="531628"/>
                    </a:cubicBezTo>
                    <a:cubicBezTo>
                      <a:pt x="136418" y="579486"/>
                      <a:pt x="106393" y="570592"/>
                      <a:pt x="63796" y="584791"/>
                    </a:cubicBezTo>
                    <a:lnTo>
                      <a:pt x="31898" y="595423"/>
                    </a:lnTo>
                    <a:cubicBezTo>
                      <a:pt x="21265" y="602512"/>
                      <a:pt x="0" y="603910"/>
                      <a:pt x="0" y="616689"/>
                    </a:cubicBezTo>
                    <a:cubicBezTo>
                      <a:pt x="0" y="627897"/>
                      <a:pt x="20690" y="627321"/>
                      <a:pt x="31898" y="627321"/>
                    </a:cubicBezTo>
                    <a:cubicBezTo>
                      <a:pt x="53456" y="627321"/>
                      <a:pt x="74428" y="620233"/>
                      <a:pt x="95693" y="616689"/>
                    </a:cubicBezTo>
                    <a:cubicBezTo>
                      <a:pt x="106326" y="609600"/>
                      <a:pt x="118555" y="604459"/>
                      <a:pt x="127591" y="595423"/>
                    </a:cubicBezTo>
                    <a:cubicBezTo>
                      <a:pt x="136627" y="586387"/>
                      <a:pt x="136077" y="563526"/>
                      <a:pt x="148856" y="563526"/>
                    </a:cubicBezTo>
                    <a:cubicBezTo>
                      <a:pt x="166577" y="563526"/>
                      <a:pt x="177209" y="584791"/>
                      <a:pt x="191386" y="595423"/>
                    </a:cubicBezTo>
                    <a:cubicBezTo>
                      <a:pt x="194008" y="603288"/>
                      <a:pt x="209544" y="659219"/>
                      <a:pt x="223284" y="659219"/>
                    </a:cubicBezTo>
                    <a:cubicBezTo>
                      <a:pt x="236063" y="659219"/>
                      <a:pt x="237461" y="637954"/>
                      <a:pt x="244549" y="627321"/>
                    </a:cubicBezTo>
                    <a:cubicBezTo>
                      <a:pt x="248093" y="595423"/>
                      <a:pt x="234636" y="556283"/>
                      <a:pt x="255182" y="531628"/>
                    </a:cubicBezTo>
                    <a:cubicBezTo>
                      <a:pt x="261709" y="523796"/>
                      <a:pt x="325938" y="592363"/>
                      <a:pt x="329610" y="595423"/>
                    </a:cubicBezTo>
                    <a:cubicBezTo>
                      <a:pt x="339427" y="603604"/>
                      <a:pt x="372139" y="623778"/>
                      <a:pt x="361507" y="616689"/>
                    </a:cubicBezTo>
                    <a:lnTo>
                      <a:pt x="329610" y="595423"/>
                    </a:lnTo>
                    <a:cubicBezTo>
                      <a:pt x="321976" y="572522"/>
                      <a:pt x="301801" y="547441"/>
                      <a:pt x="350875" y="552893"/>
                    </a:cubicBezTo>
                    <a:cubicBezTo>
                      <a:pt x="373153" y="555368"/>
                      <a:pt x="393405" y="567070"/>
                      <a:pt x="414670" y="574158"/>
                    </a:cubicBezTo>
                    <a:lnTo>
                      <a:pt x="446568" y="584791"/>
                    </a:lnTo>
                    <a:cubicBezTo>
                      <a:pt x="485554" y="581247"/>
                      <a:pt x="529958" y="594299"/>
                      <a:pt x="563526" y="574158"/>
                    </a:cubicBezTo>
                    <a:cubicBezTo>
                      <a:pt x="582747" y="562625"/>
                      <a:pt x="521711" y="557289"/>
                      <a:pt x="499731" y="552893"/>
                    </a:cubicBezTo>
                    <a:cubicBezTo>
                      <a:pt x="424590" y="537866"/>
                      <a:pt x="463710" y="547975"/>
                      <a:pt x="382773" y="520996"/>
                    </a:cubicBezTo>
                    <a:lnTo>
                      <a:pt x="350875" y="510363"/>
                    </a:lnTo>
                    <a:cubicBezTo>
                      <a:pt x="343787" y="499730"/>
                      <a:pt x="335325" y="489895"/>
                      <a:pt x="329610" y="478465"/>
                    </a:cubicBezTo>
                    <a:cubicBezTo>
                      <a:pt x="324598" y="468441"/>
                      <a:pt x="319475" y="457764"/>
                      <a:pt x="318977" y="446568"/>
                    </a:cubicBezTo>
                    <a:cubicBezTo>
                      <a:pt x="312366" y="297817"/>
                      <a:pt x="311889" y="148856"/>
                      <a:pt x="308345" y="0"/>
                    </a:cubicBezTo>
                    <a:cubicBezTo>
                      <a:pt x="287080" y="7088"/>
                      <a:pt x="266739" y="24435"/>
                      <a:pt x="244549" y="21265"/>
                    </a:cubicBezTo>
                    <a:lnTo>
                      <a:pt x="148856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3" name="Picture 14" descr="Related image">
                <a:extLst>
                  <a:ext uri="{FF2B5EF4-FFF2-40B4-BE49-F238E27FC236}">
                    <a16:creationId xmlns:a16="http://schemas.microsoft.com/office/drawing/2014/main" id="{DB08773F-1F86-43C4-A1C2-1F616EAB20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1041" y="2608961"/>
                <a:ext cx="792479" cy="7924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D3906B8-DBDD-47F9-A1F1-5D0C545C4896}"/>
              </a:ext>
            </a:extLst>
          </p:cNvPr>
          <p:cNvCxnSpPr>
            <a:cxnSpLocks/>
          </p:cNvCxnSpPr>
          <p:nvPr/>
        </p:nvCxnSpPr>
        <p:spPr>
          <a:xfrm>
            <a:off x="3249630" y="4387014"/>
            <a:ext cx="458316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Lightning Bolt 40">
            <a:extLst>
              <a:ext uri="{FF2B5EF4-FFF2-40B4-BE49-F238E27FC236}">
                <a16:creationId xmlns:a16="http://schemas.microsoft.com/office/drawing/2014/main" id="{506CBE57-DA22-4409-A6B0-52AA98EB8581}"/>
              </a:ext>
            </a:extLst>
          </p:cNvPr>
          <p:cNvSpPr/>
          <p:nvPr/>
        </p:nvSpPr>
        <p:spPr>
          <a:xfrm flipH="1">
            <a:off x="2357668" y="2501876"/>
            <a:ext cx="404700" cy="761631"/>
          </a:xfrm>
          <a:prstGeom prst="lightningBolt">
            <a:avLst/>
          </a:prstGeom>
          <a:solidFill>
            <a:srgbClr val="FFC0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4663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Genetic drift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in the gene pool by chance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19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0E5154-9579-4AD9-93C3-58DA3067009F}"/>
              </a:ext>
            </a:extLst>
          </p:cNvPr>
          <p:cNvGrpSpPr/>
          <p:nvPr/>
        </p:nvGrpSpPr>
        <p:grpSpPr>
          <a:xfrm>
            <a:off x="1057499" y="3426039"/>
            <a:ext cx="1956415" cy="1690033"/>
            <a:chOff x="1104038" y="3157870"/>
            <a:chExt cx="1956415" cy="1690033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094925D-5783-4022-A4CA-56F76E942067}"/>
                </a:ext>
              </a:extLst>
            </p:cNvPr>
            <p:cNvSpPr/>
            <p:nvPr/>
          </p:nvSpPr>
          <p:spPr>
            <a:xfrm>
              <a:off x="1435395" y="3157870"/>
              <a:ext cx="1095154" cy="988942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B8A943C-60B0-4BE6-8AE3-A65EA31266F4}"/>
                </a:ext>
              </a:extLst>
            </p:cNvPr>
            <p:cNvSpPr/>
            <p:nvPr/>
          </p:nvSpPr>
          <p:spPr>
            <a:xfrm>
              <a:off x="1722474" y="4061637"/>
              <a:ext cx="567216" cy="659219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37C59D-FAFF-4A73-98C4-E51353743BE2}"/>
                </a:ext>
              </a:extLst>
            </p:cNvPr>
            <p:cNvSpPr/>
            <p:nvPr/>
          </p:nvSpPr>
          <p:spPr>
            <a:xfrm>
              <a:off x="2179672" y="3463970"/>
              <a:ext cx="191388" cy="246793"/>
            </a:xfrm>
            <a:custGeom>
              <a:avLst/>
              <a:gdLst>
                <a:gd name="connsiteX0" fmla="*/ 63798 w 191388"/>
                <a:gd name="connsiteY0" fmla="*/ 55407 h 246793"/>
                <a:gd name="connsiteX1" fmla="*/ 10635 w 191388"/>
                <a:gd name="connsiteY1" fmla="*/ 12877 h 246793"/>
                <a:gd name="connsiteX2" fmla="*/ 2 w 191388"/>
                <a:gd name="connsiteY2" fmla="*/ 44774 h 246793"/>
                <a:gd name="connsiteX3" fmla="*/ 42533 w 191388"/>
                <a:gd name="connsiteY3" fmla="*/ 97937 h 246793"/>
                <a:gd name="connsiteX4" fmla="*/ 21268 w 191388"/>
                <a:gd name="connsiteY4" fmla="*/ 129835 h 246793"/>
                <a:gd name="connsiteX5" fmla="*/ 2 w 191388"/>
                <a:gd name="connsiteY5" fmla="*/ 193630 h 246793"/>
                <a:gd name="connsiteX6" fmla="*/ 42533 w 191388"/>
                <a:gd name="connsiteY6" fmla="*/ 236160 h 246793"/>
                <a:gd name="connsiteX7" fmla="*/ 63798 w 191388"/>
                <a:gd name="connsiteY7" fmla="*/ 204263 h 246793"/>
                <a:gd name="connsiteX8" fmla="*/ 74430 w 191388"/>
                <a:gd name="connsiteY8" fmla="*/ 172365 h 246793"/>
                <a:gd name="connsiteX9" fmla="*/ 95695 w 191388"/>
                <a:gd name="connsiteY9" fmla="*/ 204263 h 246793"/>
                <a:gd name="connsiteX10" fmla="*/ 148858 w 191388"/>
                <a:gd name="connsiteY10" fmla="*/ 246793 h 246793"/>
                <a:gd name="connsiteX11" fmla="*/ 148858 w 191388"/>
                <a:gd name="connsiteY11" fmla="*/ 172365 h 246793"/>
                <a:gd name="connsiteX12" fmla="*/ 116961 w 191388"/>
                <a:gd name="connsiteY12" fmla="*/ 151100 h 246793"/>
                <a:gd name="connsiteX13" fmla="*/ 191388 w 191388"/>
                <a:gd name="connsiteY13" fmla="*/ 97937 h 246793"/>
                <a:gd name="connsiteX14" fmla="*/ 159491 w 191388"/>
                <a:gd name="connsiteY14" fmla="*/ 76672 h 246793"/>
                <a:gd name="connsiteX15" fmla="*/ 116961 w 191388"/>
                <a:gd name="connsiteY15" fmla="*/ 55407 h 246793"/>
                <a:gd name="connsiteX16" fmla="*/ 127593 w 191388"/>
                <a:gd name="connsiteY16" fmla="*/ 23509 h 246793"/>
                <a:gd name="connsiteX17" fmla="*/ 63798 w 191388"/>
                <a:gd name="connsiteY17" fmla="*/ 12877 h 246793"/>
                <a:gd name="connsiteX18" fmla="*/ 63798 w 191388"/>
                <a:gd name="connsiteY18" fmla="*/ 55407 h 24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388" h="246793">
                  <a:moveTo>
                    <a:pt x="63798" y="55407"/>
                  </a:moveTo>
                  <a:cubicBezTo>
                    <a:pt x="54938" y="55407"/>
                    <a:pt x="33020" y="16608"/>
                    <a:pt x="10635" y="12877"/>
                  </a:cubicBezTo>
                  <a:cubicBezTo>
                    <a:pt x="-420" y="11034"/>
                    <a:pt x="2" y="33566"/>
                    <a:pt x="2" y="44774"/>
                  </a:cubicBezTo>
                  <a:cubicBezTo>
                    <a:pt x="2" y="79012"/>
                    <a:pt x="18040" y="81609"/>
                    <a:pt x="42533" y="97937"/>
                  </a:cubicBezTo>
                  <a:cubicBezTo>
                    <a:pt x="35445" y="108570"/>
                    <a:pt x="26458" y="118158"/>
                    <a:pt x="21268" y="129835"/>
                  </a:cubicBezTo>
                  <a:cubicBezTo>
                    <a:pt x="12164" y="150318"/>
                    <a:pt x="2" y="193630"/>
                    <a:pt x="2" y="193630"/>
                  </a:cubicBezTo>
                  <a:cubicBezTo>
                    <a:pt x="5006" y="208641"/>
                    <a:pt x="9175" y="249503"/>
                    <a:pt x="42533" y="236160"/>
                  </a:cubicBezTo>
                  <a:cubicBezTo>
                    <a:pt x="54398" y="231414"/>
                    <a:pt x="56710" y="214895"/>
                    <a:pt x="63798" y="204263"/>
                  </a:cubicBezTo>
                  <a:cubicBezTo>
                    <a:pt x="67342" y="193630"/>
                    <a:pt x="63222" y="172365"/>
                    <a:pt x="74430" y="172365"/>
                  </a:cubicBezTo>
                  <a:cubicBezTo>
                    <a:pt x="87209" y="172365"/>
                    <a:pt x="87712" y="194284"/>
                    <a:pt x="95695" y="204263"/>
                  </a:cubicBezTo>
                  <a:cubicBezTo>
                    <a:pt x="113008" y="225904"/>
                    <a:pt x="125177" y="231005"/>
                    <a:pt x="148858" y="246793"/>
                  </a:cubicBezTo>
                  <a:cubicBezTo>
                    <a:pt x="158423" y="218098"/>
                    <a:pt x="169626" y="203518"/>
                    <a:pt x="148858" y="172365"/>
                  </a:cubicBezTo>
                  <a:cubicBezTo>
                    <a:pt x="141770" y="161733"/>
                    <a:pt x="127593" y="158188"/>
                    <a:pt x="116961" y="151100"/>
                  </a:cubicBezTo>
                  <a:cubicBezTo>
                    <a:pt x="191389" y="126291"/>
                    <a:pt x="173668" y="151100"/>
                    <a:pt x="191388" y="97937"/>
                  </a:cubicBezTo>
                  <a:cubicBezTo>
                    <a:pt x="180756" y="90849"/>
                    <a:pt x="172096" y="78773"/>
                    <a:pt x="159491" y="76672"/>
                  </a:cubicBezTo>
                  <a:cubicBezTo>
                    <a:pt x="109456" y="68332"/>
                    <a:pt x="138642" y="120452"/>
                    <a:pt x="116961" y="55407"/>
                  </a:cubicBezTo>
                  <a:cubicBezTo>
                    <a:pt x="120505" y="44774"/>
                    <a:pt x="131756" y="33915"/>
                    <a:pt x="127593" y="23509"/>
                  </a:cubicBezTo>
                  <a:cubicBezTo>
                    <a:pt x="123664" y="13688"/>
                    <a:pt x="75109" y="-17286"/>
                    <a:pt x="63798" y="12877"/>
                  </a:cubicBezTo>
                  <a:cubicBezTo>
                    <a:pt x="55087" y="36106"/>
                    <a:pt x="72658" y="55407"/>
                    <a:pt x="63798" y="55407"/>
                  </a:cubicBezTo>
                  <a:close/>
                </a:path>
              </a:pathLst>
            </a:custGeom>
            <a:solidFill>
              <a:srgbClr val="D11F95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3D33E1A-7AEC-48EB-BC50-54B863FCA95A}"/>
                </a:ext>
              </a:extLst>
            </p:cNvPr>
            <p:cNvSpPr/>
            <p:nvPr/>
          </p:nvSpPr>
          <p:spPr>
            <a:xfrm>
              <a:off x="2237923" y="3546529"/>
              <a:ext cx="55793" cy="53921"/>
            </a:xfrm>
            <a:custGeom>
              <a:avLst/>
              <a:gdLst>
                <a:gd name="connsiteX0" fmla="*/ 9977 w 55793"/>
                <a:gd name="connsiteY0" fmla="*/ 34871 h 53921"/>
                <a:gd name="connsiteX1" fmla="*/ 3627 w 55793"/>
                <a:gd name="connsiteY1" fmla="*/ 3121 h 53921"/>
                <a:gd name="connsiteX2" fmla="*/ 16327 w 55793"/>
                <a:gd name="connsiteY2" fmla="*/ 41221 h 53921"/>
                <a:gd name="connsiteX3" fmla="*/ 41727 w 55793"/>
                <a:gd name="connsiteY3" fmla="*/ 3121 h 53921"/>
                <a:gd name="connsiteX4" fmla="*/ 35377 w 55793"/>
                <a:gd name="connsiteY4" fmla="*/ 22171 h 53921"/>
                <a:gd name="connsiteX5" fmla="*/ 16327 w 55793"/>
                <a:gd name="connsiteY5" fmla="*/ 34871 h 53921"/>
                <a:gd name="connsiteX6" fmla="*/ 35377 w 55793"/>
                <a:gd name="connsiteY6" fmla="*/ 47571 h 53921"/>
                <a:gd name="connsiteX7" fmla="*/ 54427 w 55793"/>
                <a:gd name="connsiteY7" fmla="*/ 53921 h 53921"/>
                <a:gd name="connsiteX8" fmla="*/ 9977 w 55793"/>
                <a:gd name="connsiteY8" fmla="*/ 34871 h 5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93" h="53921">
                  <a:moveTo>
                    <a:pt x="9977" y="34871"/>
                  </a:moveTo>
                  <a:cubicBezTo>
                    <a:pt x="1510" y="26404"/>
                    <a:pt x="-4005" y="-4511"/>
                    <a:pt x="3627" y="3121"/>
                  </a:cubicBezTo>
                  <a:cubicBezTo>
                    <a:pt x="13093" y="12587"/>
                    <a:pt x="16327" y="41221"/>
                    <a:pt x="16327" y="41221"/>
                  </a:cubicBezTo>
                  <a:cubicBezTo>
                    <a:pt x="24794" y="28521"/>
                    <a:pt x="46554" y="-11359"/>
                    <a:pt x="41727" y="3121"/>
                  </a:cubicBezTo>
                  <a:cubicBezTo>
                    <a:pt x="39610" y="9471"/>
                    <a:pt x="39558" y="16944"/>
                    <a:pt x="35377" y="22171"/>
                  </a:cubicBezTo>
                  <a:cubicBezTo>
                    <a:pt x="30609" y="28130"/>
                    <a:pt x="22677" y="30638"/>
                    <a:pt x="16327" y="34871"/>
                  </a:cubicBezTo>
                  <a:cubicBezTo>
                    <a:pt x="22677" y="39104"/>
                    <a:pt x="28551" y="44158"/>
                    <a:pt x="35377" y="47571"/>
                  </a:cubicBezTo>
                  <a:cubicBezTo>
                    <a:pt x="41364" y="50564"/>
                    <a:pt x="61120" y="53921"/>
                    <a:pt x="54427" y="53921"/>
                  </a:cubicBezTo>
                  <a:cubicBezTo>
                    <a:pt x="20216" y="53921"/>
                    <a:pt x="18444" y="43338"/>
                    <a:pt x="9977" y="34871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9E6EA9A-0ED9-494D-BCEA-023411248218}"/>
                </a:ext>
              </a:extLst>
            </p:cNvPr>
            <p:cNvSpPr/>
            <p:nvPr/>
          </p:nvSpPr>
          <p:spPr>
            <a:xfrm>
              <a:off x="2225895" y="3692745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3CB021-448A-41CA-BD57-14A527203A54}"/>
                </a:ext>
              </a:extLst>
            </p:cNvPr>
            <p:cNvSpPr/>
            <p:nvPr/>
          </p:nvSpPr>
          <p:spPr>
            <a:xfrm>
              <a:off x="2427051" y="4323939"/>
              <a:ext cx="432245" cy="489988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6F0E7C-A60B-496E-9864-9A6A51944C3B}"/>
                </a:ext>
              </a:extLst>
            </p:cNvPr>
            <p:cNvSpPr/>
            <p:nvPr/>
          </p:nvSpPr>
          <p:spPr>
            <a:xfrm>
              <a:off x="1104038" y="3726721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92DCBB7-27A1-4775-A650-3A2D858E4D7E}"/>
                </a:ext>
              </a:extLst>
            </p:cNvPr>
            <p:cNvSpPr/>
            <p:nvPr/>
          </p:nvSpPr>
          <p:spPr>
            <a:xfrm>
              <a:off x="1305194" y="4357915"/>
              <a:ext cx="432245" cy="489988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Lightning Bolt 14">
            <a:extLst>
              <a:ext uri="{FF2B5EF4-FFF2-40B4-BE49-F238E27FC236}">
                <a16:creationId xmlns:a16="http://schemas.microsoft.com/office/drawing/2014/main" id="{48E5B223-1ABA-4743-AE6F-0394CB9B642F}"/>
              </a:ext>
            </a:extLst>
          </p:cNvPr>
          <p:cNvSpPr/>
          <p:nvPr/>
        </p:nvSpPr>
        <p:spPr>
          <a:xfrm flipH="1">
            <a:off x="2357187" y="2501876"/>
            <a:ext cx="404700" cy="761631"/>
          </a:xfrm>
          <a:prstGeom prst="lightningBolt">
            <a:avLst/>
          </a:prstGeom>
          <a:solidFill>
            <a:srgbClr val="FFC0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C731085-EA62-404F-B6C1-F5E44A186C6A}"/>
              </a:ext>
            </a:extLst>
          </p:cNvPr>
          <p:cNvGrpSpPr/>
          <p:nvPr/>
        </p:nvGrpSpPr>
        <p:grpSpPr>
          <a:xfrm>
            <a:off x="3775154" y="2621726"/>
            <a:ext cx="1956415" cy="2494346"/>
            <a:chOff x="3551663" y="2608961"/>
            <a:chExt cx="1956415" cy="249434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929C6BB-8BA6-406F-A341-5F42E0D8AF07}"/>
                </a:ext>
              </a:extLst>
            </p:cNvPr>
            <p:cNvSpPr/>
            <p:nvPr/>
          </p:nvSpPr>
          <p:spPr>
            <a:xfrm>
              <a:off x="3551663" y="3982125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322D620-7101-478F-A40B-479ED4B0F5C6}"/>
                </a:ext>
              </a:extLst>
            </p:cNvPr>
            <p:cNvGrpSpPr/>
            <p:nvPr/>
          </p:nvGrpSpPr>
          <p:grpSpPr>
            <a:xfrm>
              <a:off x="3752819" y="2608961"/>
              <a:ext cx="1755259" cy="2494346"/>
              <a:chOff x="3752819" y="2608961"/>
              <a:chExt cx="1755259" cy="2494346"/>
            </a:xfrm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02795B1-6707-44F0-9305-7F11FDEB7966}"/>
                  </a:ext>
                </a:extLst>
              </p:cNvPr>
              <p:cNvSpPr/>
              <p:nvPr/>
            </p:nvSpPr>
            <p:spPr>
              <a:xfrm>
                <a:off x="3883020" y="3413274"/>
                <a:ext cx="1095154" cy="988942"/>
              </a:xfrm>
              <a:custGeom>
                <a:avLst/>
                <a:gdLst>
                  <a:gd name="connsiteX0" fmla="*/ 116958 w 1095154"/>
                  <a:gd name="connsiteY0" fmla="*/ 691116 h 988942"/>
                  <a:gd name="connsiteX1" fmla="*/ 85061 w 1095154"/>
                  <a:gd name="connsiteY1" fmla="*/ 637953 h 988942"/>
                  <a:gd name="connsiteX2" fmla="*/ 31898 w 1095154"/>
                  <a:gd name="connsiteY2" fmla="*/ 552893 h 988942"/>
                  <a:gd name="connsiteX3" fmla="*/ 0 w 1095154"/>
                  <a:gd name="connsiteY3" fmla="*/ 489097 h 988942"/>
                  <a:gd name="connsiteX4" fmla="*/ 10633 w 1095154"/>
                  <a:gd name="connsiteY4" fmla="*/ 404037 h 988942"/>
                  <a:gd name="connsiteX5" fmla="*/ 74428 w 1095154"/>
                  <a:gd name="connsiteY5" fmla="*/ 350874 h 988942"/>
                  <a:gd name="connsiteX6" fmla="*/ 127591 w 1095154"/>
                  <a:gd name="connsiteY6" fmla="*/ 361507 h 988942"/>
                  <a:gd name="connsiteX7" fmla="*/ 116958 w 1095154"/>
                  <a:gd name="connsiteY7" fmla="*/ 329609 h 988942"/>
                  <a:gd name="connsiteX8" fmla="*/ 95693 w 1095154"/>
                  <a:gd name="connsiteY8" fmla="*/ 212651 h 988942"/>
                  <a:gd name="connsiteX9" fmla="*/ 106326 w 1095154"/>
                  <a:gd name="connsiteY9" fmla="*/ 159488 h 988942"/>
                  <a:gd name="connsiteX10" fmla="*/ 170121 w 1095154"/>
                  <a:gd name="connsiteY10" fmla="*/ 116958 h 988942"/>
                  <a:gd name="connsiteX11" fmla="*/ 233917 w 1095154"/>
                  <a:gd name="connsiteY11" fmla="*/ 85060 h 988942"/>
                  <a:gd name="connsiteX12" fmla="*/ 276447 w 1095154"/>
                  <a:gd name="connsiteY12" fmla="*/ 95693 h 988942"/>
                  <a:gd name="connsiteX13" fmla="*/ 308345 w 1095154"/>
                  <a:gd name="connsiteY13" fmla="*/ 116958 h 988942"/>
                  <a:gd name="connsiteX14" fmla="*/ 361507 w 1095154"/>
                  <a:gd name="connsiteY14" fmla="*/ 106325 h 988942"/>
                  <a:gd name="connsiteX15" fmla="*/ 425303 w 1095154"/>
                  <a:gd name="connsiteY15" fmla="*/ 85060 h 988942"/>
                  <a:gd name="connsiteX16" fmla="*/ 510363 w 1095154"/>
                  <a:gd name="connsiteY16" fmla="*/ 42530 h 988942"/>
                  <a:gd name="connsiteX17" fmla="*/ 552893 w 1095154"/>
                  <a:gd name="connsiteY17" fmla="*/ 31897 h 988942"/>
                  <a:gd name="connsiteX18" fmla="*/ 584791 w 1095154"/>
                  <a:gd name="connsiteY18" fmla="*/ 21265 h 988942"/>
                  <a:gd name="connsiteX19" fmla="*/ 669852 w 1095154"/>
                  <a:gd name="connsiteY19" fmla="*/ 0 h 988942"/>
                  <a:gd name="connsiteX20" fmla="*/ 786810 w 1095154"/>
                  <a:gd name="connsiteY20" fmla="*/ 21265 h 988942"/>
                  <a:gd name="connsiteX21" fmla="*/ 861238 w 1095154"/>
                  <a:gd name="connsiteY21" fmla="*/ 138223 h 988942"/>
                  <a:gd name="connsiteX22" fmla="*/ 871870 w 1095154"/>
                  <a:gd name="connsiteY22" fmla="*/ 170121 h 988942"/>
                  <a:gd name="connsiteX23" fmla="*/ 967563 w 1095154"/>
                  <a:gd name="connsiteY23" fmla="*/ 212651 h 988942"/>
                  <a:gd name="connsiteX24" fmla="*/ 1010093 w 1095154"/>
                  <a:gd name="connsiteY24" fmla="*/ 287079 h 988942"/>
                  <a:gd name="connsiteX25" fmla="*/ 1020726 w 1095154"/>
                  <a:gd name="connsiteY25" fmla="*/ 318977 h 988942"/>
                  <a:gd name="connsiteX26" fmla="*/ 1010093 w 1095154"/>
                  <a:gd name="connsiteY26" fmla="*/ 404037 h 988942"/>
                  <a:gd name="connsiteX27" fmla="*/ 988828 w 1095154"/>
                  <a:gd name="connsiteY27" fmla="*/ 435935 h 988942"/>
                  <a:gd name="connsiteX28" fmla="*/ 1052624 w 1095154"/>
                  <a:gd name="connsiteY28" fmla="*/ 531628 h 988942"/>
                  <a:gd name="connsiteX29" fmla="*/ 1073889 w 1095154"/>
                  <a:gd name="connsiteY29" fmla="*/ 563525 h 988942"/>
                  <a:gd name="connsiteX30" fmla="*/ 1095154 w 1095154"/>
                  <a:gd name="connsiteY30" fmla="*/ 669851 h 988942"/>
                  <a:gd name="connsiteX31" fmla="*/ 1084521 w 1095154"/>
                  <a:gd name="connsiteY31" fmla="*/ 754911 h 988942"/>
                  <a:gd name="connsiteX32" fmla="*/ 1063256 w 1095154"/>
                  <a:gd name="connsiteY32" fmla="*/ 786809 h 988942"/>
                  <a:gd name="connsiteX33" fmla="*/ 999461 w 1095154"/>
                  <a:gd name="connsiteY33" fmla="*/ 850604 h 988942"/>
                  <a:gd name="connsiteX34" fmla="*/ 925033 w 1095154"/>
                  <a:gd name="connsiteY34" fmla="*/ 871870 h 988942"/>
                  <a:gd name="connsiteX35" fmla="*/ 829340 w 1095154"/>
                  <a:gd name="connsiteY35" fmla="*/ 861237 h 988942"/>
                  <a:gd name="connsiteX36" fmla="*/ 797442 w 1095154"/>
                  <a:gd name="connsiteY36" fmla="*/ 850604 h 988942"/>
                  <a:gd name="connsiteX37" fmla="*/ 765545 w 1095154"/>
                  <a:gd name="connsiteY37" fmla="*/ 861237 h 988942"/>
                  <a:gd name="connsiteX38" fmla="*/ 691117 w 1095154"/>
                  <a:gd name="connsiteY38" fmla="*/ 903767 h 988942"/>
                  <a:gd name="connsiteX39" fmla="*/ 595424 w 1095154"/>
                  <a:gd name="connsiteY39" fmla="*/ 946297 h 988942"/>
                  <a:gd name="connsiteX40" fmla="*/ 510363 w 1095154"/>
                  <a:gd name="connsiteY40" fmla="*/ 978195 h 988942"/>
                  <a:gd name="connsiteX41" fmla="*/ 265814 w 1095154"/>
                  <a:gd name="connsiteY41" fmla="*/ 925032 h 988942"/>
                  <a:gd name="connsiteX42" fmla="*/ 255182 w 1095154"/>
                  <a:gd name="connsiteY42" fmla="*/ 893135 h 988942"/>
                  <a:gd name="connsiteX43" fmla="*/ 265814 w 1095154"/>
                  <a:gd name="connsiteY43" fmla="*/ 818707 h 988942"/>
                  <a:gd name="connsiteX44" fmla="*/ 233917 w 1095154"/>
                  <a:gd name="connsiteY44" fmla="*/ 808074 h 988942"/>
                  <a:gd name="connsiteX45" fmla="*/ 148856 w 1095154"/>
                  <a:gd name="connsiteY45" fmla="*/ 786809 h 988942"/>
                  <a:gd name="connsiteX46" fmla="*/ 116958 w 1095154"/>
                  <a:gd name="connsiteY46" fmla="*/ 691116 h 98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95154" h="988942">
                    <a:moveTo>
                      <a:pt x="116958" y="691116"/>
                    </a:moveTo>
                    <a:cubicBezTo>
                      <a:pt x="106326" y="666307"/>
                      <a:pt x="96014" y="655478"/>
                      <a:pt x="85061" y="637953"/>
                    </a:cubicBezTo>
                    <a:cubicBezTo>
                      <a:pt x="63971" y="604209"/>
                      <a:pt x="51547" y="592191"/>
                      <a:pt x="31898" y="552893"/>
                    </a:cubicBezTo>
                    <a:cubicBezTo>
                      <a:pt x="-12125" y="464848"/>
                      <a:pt x="60945" y="580515"/>
                      <a:pt x="0" y="489097"/>
                    </a:cubicBezTo>
                    <a:cubicBezTo>
                      <a:pt x="3544" y="460744"/>
                      <a:pt x="868" y="430891"/>
                      <a:pt x="10633" y="404037"/>
                    </a:cubicBezTo>
                    <a:cubicBezTo>
                      <a:pt x="17182" y="386026"/>
                      <a:pt x="59240" y="361000"/>
                      <a:pt x="74428" y="350874"/>
                    </a:cubicBezTo>
                    <a:cubicBezTo>
                      <a:pt x="92149" y="354418"/>
                      <a:pt x="111427" y="369589"/>
                      <a:pt x="127591" y="361507"/>
                    </a:cubicBezTo>
                    <a:cubicBezTo>
                      <a:pt x="137616" y="356495"/>
                      <a:pt x="119156" y="340599"/>
                      <a:pt x="116958" y="329609"/>
                    </a:cubicBezTo>
                    <a:cubicBezTo>
                      <a:pt x="78864" y="139139"/>
                      <a:pt x="127212" y="338722"/>
                      <a:pt x="95693" y="212651"/>
                    </a:cubicBezTo>
                    <a:cubicBezTo>
                      <a:pt x="99237" y="194930"/>
                      <a:pt x="98244" y="175652"/>
                      <a:pt x="106326" y="159488"/>
                    </a:cubicBezTo>
                    <a:cubicBezTo>
                      <a:pt x="122256" y="127629"/>
                      <a:pt x="141767" y="126409"/>
                      <a:pt x="170121" y="116958"/>
                    </a:cubicBezTo>
                    <a:cubicBezTo>
                      <a:pt x="186248" y="106207"/>
                      <a:pt x="211908" y="85060"/>
                      <a:pt x="233917" y="85060"/>
                    </a:cubicBezTo>
                    <a:cubicBezTo>
                      <a:pt x="248530" y="85060"/>
                      <a:pt x="262270" y="92149"/>
                      <a:pt x="276447" y="95693"/>
                    </a:cubicBezTo>
                    <a:cubicBezTo>
                      <a:pt x="287080" y="102781"/>
                      <a:pt x="295665" y="115373"/>
                      <a:pt x="308345" y="116958"/>
                    </a:cubicBezTo>
                    <a:cubicBezTo>
                      <a:pt x="326277" y="119199"/>
                      <a:pt x="344072" y="111080"/>
                      <a:pt x="361507" y="106325"/>
                    </a:cubicBezTo>
                    <a:cubicBezTo>
                      <a:pt x="383133" y="100427"/>
                      <a:pt x="404700" y="93890"/>
                      <a:pt x="425303" y="85060"/>
                    </a:cubicBezTo>
                    <a:cubicBezTo>
                      <a:pt x="454440" y="72573"/>
                      <a:pt x="479610" y="50219"/>
                      <a:pt x="510363" y="42530"/>
                    </a:cubicBezTo>
                    <a:cubicBezTo>
                      <a:pt x="524540" y="38986"/>
                      <a:pt x="538842" y="35911"/>
                      <a:pt x="552893" y="31897"/>
                    </a:cubicBezTo>
                    <a:cubicBezTo>
                      <a:pt x="563670" y="28818"/>
                      <a:pt x="573918" y="23983"/>
                      <a:pt x="584791" y="21265"/>
                    </a:cubicBezTo>
                    <a:lnTo>
                      <a:pt x="669852" y="0"/>
                    </a:lnTo>
                    <a:cubicBezTo>
                      <a:pt x="708838" y="7088"/>
                      <a:pt x="752274" y="1838"/>
                      <a:pt x="786810" y="21265"/>
                    </a:cubicBezTo>
                    <a:cubicBezTo>
                      <a:pt x="807044" y="32647"/>
                      <a:pt x="848245" y="107906"/>
                      <a:pt x="861238" y="138223"/>
                    </a:cubicBezTo>
                    <a:cubicBezTo>
                      <a:pt x="865653" y="148525"/>
                      <a:pt x="864869" y="161369"/>
                      <a:pt x="871870" y="170121"/>
                    </a:cubicBezTo>
                    <a:cubicBezTo>
                      <a:pt x="890251" y="193097"/>
                      <a:pt x="948071" y="206154"/>
                      <a:pt x="967563" y="212651"/>
                    </a:cubicBezTo>
                    <a:cubicBezTo>
                      <a:pt x="988919" y="244686"/>
                      <a:pt x="993905" y="249307"/>
                      <a:pt x="1010093" y="287079"/>
                    </a:cubicBezTo>
                    <a:cubicBezTo>
                      <a:pt x="1014508" y="297381"/>
                      <a:pt x="1017182" y="308344"/>
                      <a:pt x="1020726" y="318977"/>
                    </a:cubicBezTo>
                    <a:cubicBezTo>
                      <a:pt x="1017182" y="347330"/>
                      <a:pt x="1017611" y="376470"/>
                      <a:pt x="1010093" y="404037"/>
                    </a:cubicBezTo>
                    <a:cubicBezTo>
                      <a:pt x="1006731" y="416366"/>
                      <a:pt x="988828" y="423156"/>
                      <a:pt x="988828" y="435935"/>
                    </a:cubicBezTo>
                    <a:cubicBezTo>
                      <a:pt x="988828" y="508792"/>
                      <a:pt x="1013403" y="492408"/>
                      <a:pt x="1052624" y="531628"/>
                    </a:cubicBezTo>
                    <a:cubicBezTo>
                      <a:pt x="1061660" y="540664"/>
                      <a:pt x="1066801" y="552893"/>
                      <a:pt x="1073889" y="563525"/>
                    </a:cubicBezTo>
                    <a:cubicBezTo>
                      <a:pt x="1080913" y="591624"/>
                      <a:pt x="1095154" y="643787"/>
                      <a:pt x="1095154" y="669851"/>
                    </a:cubicBezTo>
                    <a:cubicBezTo>
                      <a:pt x="1095154" y="698425"/>
                      <a:pt x="1092039" y="727344"/>
                      <a:pt x="1084521" y="754911"/>
                    </a:cubicBezTo>
                    <a:cubicBezTo>
                      <a:pt x="1081159" y="767240"/>
                      <a:pt x="1070684" y="776410"/>
                      <a:pt x="1063256" y="786809"/>
                    </a:cubicBezTo>
                    <a:cubicBezTo>
                      <a:pt x="1038601" y="821326"/>
                      <a:pt x="1035351" y="832659"/>
                      <a:pt x="999461" y="850604"/>
                    </a:cubicBezTo>
                    <a:cubicBezTo>
                      <a:pt x="984207" y="858231"/>
                      <a:pt x="938660" y="868463"/>
                      <a:pt x="925033" y="871870"/>
                    </a:cubicBezTo>
                    <a:cubicBezTo>
                      <a:pt x="893135" y="868326"/>
                      <a:pt x="860997" y="866513"/>
                      <a:pt x="829340" y="861237"/>
                    </a:cubicBezTo>
                    <a:cubicBezTo>
                      <a:pt x="818285" y="859394"/>
                      <a:pt x="808650" y="850604"/>
                      <a:pt x="797442" y="850604"/>
                    </a:cubicBezTo>
                    <a:cubicBezTo>
                      <a:pt x="786234" y="850604"/>
                      <a:pt x="775846" y="856822"/>
                      <a:pt x="765545" y="861237"/>
                    </a:cubicBezTo>
                    <a:cubicBezTo>
                      <a:pt x="692994" y="892330"/>
                      <a:pt x="751190" y="870393"/>
                      <a:pt x="691117" y="903767"/>
                    </a:cubicBezTo>
                    <a:cubicBezTo>
                      <a:pt x="613344" y="946974"/>
                      <a:pt x="651740" y="925178"/>
                      <a:pt x="595424" y="946297"/>
                    </a:cubicBezTo>
                    <a:cubicBezTo>
                      <a:pt x="493724" y="984435"/>
                      <a:pt x="582759" y="954065"/>
                      <a:pt x="510363" y="978195"/>
                    </a:cubicBezTo>
                    <a:cubicBezTo>
                      <a:pt x="308669" y="968591"/>
                      <a:pt x="312441" y="1033830"/>
                      <a:pt x="265814" y="925032"/>
                    </a:cubicBezTo>
                    <a:cubicBezTo>
                      <a:pt x="261399" y="914731"/>
                      <a:pt x="258726" y="903767"/>
                      <a:pt x="255182" y="893135"/>
                    </a:cubicBezTo>
                    <a:cubicBezTo>
                      <a:pt x="258726" y="868326"/>
                      <a:pt x="271892" y="843020"/>
                      <a:pt x="265814" y="818707"/>
                    </a:cubicBezTo>
                    <a:cubicBezTo>
                      <a:pt x="263096" y="807834"/>
                      <a:pt x="244790" y="810792"/>
                      <a:pt x="233917" y="808074"/>
                    </a:cubicBezTo>
                    <a:lnTo>
                      <a:pt x="148856" y="786809"/>
                    </a:lnTo>
                    <a:cubicBezTo>
                      <a:pt x="126470" y="719652"/>
                      <a:pt x="127590" y="715925"/>
                      <a:pt x="116958" y="691116"/>
                    </a:cubicBezTo>
                    <a:close/>
                  </a:path>
                </a:pathLst>
              </a:custGeom>
              <a:solidFill>
                <a:srgbClr val="4A273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D37359EB-4592-4881-B252-350C4E5D3C2A}"/>
                  </a:ext>
                </a:extLst>
              </p:cNvPr>
              <p:cNvSpPr/>
              <p:nvPr/>
            </p:nvSpPr>
            <p:spPr>
              <a:xfrm>
                <a:off x="4170099" y="4317041"/>
                <a:ext cx="567216" cy="659219"/>
              </a:xfrm>
              <a:custGeom>
                <a:avLst/>
                <a:gdLst>
                  <a:gd name="connsiteX0" fmla="*/ 148856 w 567216"/>
                  <a:gd name="connsiteY0" fmla="*/ 0 h 659219"/>
                  <a:gd name="connsiteX1" fmla="*/ 138224 w 567216"/>
                  <a:gd name="connsiteY1" fmla="*/ 531628 h 659219"/>
                  <a:gd name="connsiteX2" fmla="*/ 63796 w 567216"/>
                  <a:gd name="connsiteY2" fmla="*/ 584791 h 659219"/>
                  <a:gd name="connsiteX3" fmla="*/ 31898 w 567216"/>
                  <a:gd name="connsiteY3" fmla="*/ 595423 h 659219"/>
                  <a:gd name="connsiteX4" fmla="*/ 0 w 567216"/>
                  <a:gd name="connsiteY4" fmla="*/ 616689 h 659219"/>
                  <a:gd name="connsiteX5" fmla="*/ 31898 w 567216"/>
                  <a:gd name="connsiteY5" fmla="*/ 627321 h 659219"/>
                  <a:gd name="connsiteX6" fmla="*/ 95693 w 567216"/>
                  <a:gd name="connsiteY6" fmla="*/ 616689 h 659219"/>
                  <a:gd name="connsiteX7" fmla="*/ 127591 w 567216"/>
                  <a:gd name="connsiteY7" fmla="*/ 595423 h 659219"/>
                  <a:gd name="connsiteX8" fmla="*/ 148856 w 567216"/>
                  <a:gd name="connsiteY8" fmla="*/ 563526 h 659219"/>
                  <a:gd name="connsiteX9" fmla="*/ 191386 w 567216"/>
                  <a:gd name="connsiteY9" fmla="*/ 595423 h 659219"/>
                  <a:gd name="connsiteX10" fmla="*/ 223284 w 567216"/>
                  <a:gd name="connsiteY10" fmla="*/ 659219 h 659219"/>
                  <a:gd name="connsiteX11" fmla="*/ 244549 w 567216"/>
                  <a:gd name="connsiteY11" fmla="*/ 627321 h 659219"/>
                  <a:gd name="connsiteX12" fmla="*/ 255182 w 567216"/>
                  <a:gd name="connsiteY12" fmla="*/ 531628 h 659219"/>
                  <a:gd name="connsiteX13" fmla="*/ 329610 w 567216"/>
                  <a:gd name="connsiteY13" fmla="*/ 595423 h 659219"/>
                  <a:gd name="connsiteX14" fmla="*/ 361507 w 567216"/>
                  <a:gd name="connsiteY14" fmla="*/ 616689 h 659219"/>
                  <a:gd name="connsiteX15" fmla="*/ 329610 w 567216"/>
                  <a:gd name="connsiteY15" fmla="*/ 595423 h 659219"/>
                  <a:gd name="connsiteX16" fmla="*/ 350875 w 567216"/>
                  <a:gd name="connsiteY16" fmla="*/ 552893 h 659219"/>
                  <a:gd name="connsiteX17" fmla="*/ 414670 w 567216"/>
                  <a:gd name="connsiteY17" fmla="*/ 574158 h 659219"/>
                  <a:gd name="connsiteX18" fmla="*/ 446568 w 567216"/>
                  <a:gd name="connsiteY18" fmla="*/ 584791 h 659219"/>
                  <a:gd name="connsiteX19" fmla="*/ 563526 w 567216"/>
                  <a:gd name="connsiteY19" fmla="*/ 574158 h 659219"/>
                  <a:gd name="connsiteX20" fmla="*/ 499731 w 567216"/>
                  <a:gd name="connsiteY20" fmla="*/ 552893 h 659219"/>
                  <a:gd name="connsiteX21" fmla="*/ 382773 w 567216"/>
                  <a:gd name="connsiteY21" fmla="*/ 520996 h 659219"/>
                  <a:gd name="connsiteX22" fmla="*/ 350875 w 567216"/>
                  <a:gd name="connsiteY22" fmla="*/ 510363 h 659219"/>
                  <a:gd name="connsiteX23" fmla="*/ 329610 w 567216"/>
                  <a:gd name="connsiteY23" fmla="*/ 478465 h 659219"/>
                  <a:gd name="connsiteX24" fmla="*/ 318977 w 567216"/>
                  <a:gd name="connsiteY24" fmla="*/ 446568 h 659219"/>
                  <a:gd name="connsiteX25" fmla="*/ 308345 w 567216"/>
                  <a:gd name="connsiteY25" fmla="*/ 0 h 659219"/>
                  <a:gd name="connsiteX26" fmla="*/ 244549 w 567216"/>
                  <a:gd name="connsiteY26" fmla="*/ 21265 h 659219"/>
                  <a:gd name="connsiteX27" fmla="*/ 148856 w 567216"/>
                  <a:gd name="connsiteY27" fmla="*/ 0 h 65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7216" h="659219">
                    <a:moveTo>
                      <a:pt x="148856" y="0"/>
                    </a:moveTo>
                    <a:cubicBezTo>
                      <a:pt x="145312" y="177209"/>
                      <a:pt x="144908" y="354509"/>
                      <a:pt x="138224" y="531628"/>
                    </a:cubicBezTo>
                    <a:cubicBezTo>
                      <a:pt x="136418" y="579486"/>
                      <a:pt x="106393" y="570592"/>
                      <a:pt x="63796" y="584791"/>
                    </a:cubicBezTo>
                    <a:lnTo>
                      <a:pt x="31898" y="595423"/>
                    </a:lnTo>
                    <a:cubicBezTo>
                      <a:pt x="21265" y="602512"/>
                      <a:pt x="0" y="603910"/>
                      <a:pt x="0" y="616689"/>
                    </a:cubicBezTo>
                    <a:cubicBezTo>
                      <a:pt x="0" y="627897"/>
                      <a:pt x="20690" y="627321"/>
                      <a:pt x="31898" y="627321"/>
                    </a:cubicBezTo>
                    <a:cubicBezTo>
                      <a:pt x="53456" y="627321"/>
                      <a:pt x="74428" y="620233"/>
                      <a:pt x="95693" y="616689"/>
                    </a:cubicBezTo>
                    <a:cubicBezTo>
                      <a:pt x="106326" y="609600"/>
                      <a:pt x="118555" y="604459"/>
                      <a:pt x="127591" y="595423"/>
                    </a:cubicBezTo>
                    <a:cubicBezTo>
                      <a:pt x="136627" y="586387"/>
                      <a:pt x="136077" y="563526"/>
                      <a:pt x="148856" y="563526"/>
                    </a:cubicBezTo>
                    <a:cubicBezTo>
                      <a:pt x="166577" y="563526"/>
                      <a:pt x="177209" y="584791"/>
                      <a:pt x="191386" y="595423"/>
                    </a:cubicBezTo>
                    <a:cubicBezTo>
                      <a:pt x="194008" y="603288"/>
                      <a:pt x="209544" y="659219"/>
                      <a:pt x="223284" y="659219"/>
                    </a:cubicBezTo>
                    <a:cubicBezTo>
                      <a:pt x="236063" y="659219"/>
                      <a:pt x="237461" y="637954"/>
                      <a:pt x="244549" y="627321"/>
                    </a:cubicBezTo>
                    <a:cubicBezTo>
                      <a:pt x="248093" y="595423"/>
                      <a:pt x="234636" y="556283"/>
                      <a:pt x="255182" y="531628"/>
                    </a:cubicBezTo>
                    <a:cubicBezTo>
                      <a:pt x="261709" y="523796"/>
                      <a:pt x="325938" y="592363"/>
                      <a:pt x="329610" y="595423"/>
                    </a:cubicBezTo>
                    <a:cubicBezTo>
                      <a:pt x="339427" y="603604"/>
                      <a:pt x="372139" y="623778"/>
                      <a:pt x="361507" y="616689"/>
                    </a:cubicBezTo>
                    <a:lnTo>
                      <a:pt x="329610" y="595423"/>
                    </a:lnTo>
                    <a:cubicBezTo>
                      <a:pt x="321976" y="572522"/>
                      <a:pt x="301801" y="547441"/>
                      <a:pt x="350875" y="552893"/>
                    </a:cubicBezTo>
                    <a:cubicBezTo>
                      <a:pt x="373153" y="555368"/>
                      <a:pt x="393405" y="567070"/>
                      <a:pt x="414670" y="574158"/>
                    </a:cubicBezTo>
                    <a:lnTo>
                      <a:pt x="446568" y="584791"/>
                    </a:lnTo>
                    <a:cubicBezTo>
                      <a:pt x="485554" y="581247"/>
                      <a:pt x="529958" y="594299"/>
                      <a:pt x="563526" y="574158"/>
                    </a:cubicBezTo>
                    <a:cubicBezTo>
                      <a:pt x="582747" y="562625"/>
                      <a:pt x="521711" y="557289"/>
                      <a:pt x="499731" y="552893"/>
                    </a:cubicBezTo>
                    <a:cubicBezTo>
                      <a:pt x="424590" y="537866"/>
                      <a:pt x="463710" y="547975"/>
                      <a:pt x="382773" y="520996"/>
                    </a:cubicBezTo>
                    <a:lnTo>
                      <a:pt x="350875" y="510363"/>
                    </a:lnTo>
                    <a:cubicBezTo>
                      <a:pt x="343787" y="499730"/>
                      <a:pt x="335325" y="489895"/>
                      <a:pt x="329610" y="478465"/>
                    </a:cubicBezTo>
                    <a:cubicBezTo>
                      <a:pt x="324598" y="468441"/>
                      <a:pt x="319475" y="457764"/>
                      <a:pt x="318977" y="446568"/>
                    </a:cubicBezTo>
                    <a:cubicBezTo>
                      <a:pt x="312366" y="297817"/>
                      <a:pt x="311889" y="148856"/>
                      <a:pt x="308345" y="0"/>
                    </a:cubicBezTo>
                    <a:cubicBezTo>
                      <a:pt x="287080" y="7088"/>
                      <a:pt x="266739" y="24435"/>
                      <a:pt x="244549" y="21265"/>
                    </a:cubicBezTo>
                    <a:lnTo>
                      <a:pt x="148856" y="0"/>
                    </a:lnTo>
                    <a:close/>
                  </a:path>
                </a:pathLst>
              </a:custGeom>
              <a:solidFill>
                <a:srgbClr val="4A273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96E3425-4EFF-45D9-A891-59CF5A277CA9}"/>
                  </a:ext>
                </a:extLst>
              </p:cNvPr>
              <p:cNvSpPr/>
              <p:nvPr/>
            </p:nvSpPr>
            <p:spPr>
              <a:xfrm>
                <a:off x="4673520" y="3948149"/>
                <a:ext cx="834558" cy="735066"/>
              </a:xfrm>
              <a:custGeom>
                <a:avLst/>
                <a:gdLst>
                  <a:gd name="connsiteX0" fmla="*/ 116958 w 1095154"/>
                  <a:gd name="connsiteY0" fmla="*/ 691116 h 988942"/>
                  <a:gd name="connsiteX1" fmla="*/ 85061 w 1095154"/>
                  <a:gd name="connsiteY1" fmla="*/ 637953 h 988942"/>
                  <a:gd name="connsiteX2" fmla="*/ 31898 w 1095154"/>
                  <a:gd name="connsiteY2" fmla="*/ 552893 h 988942"/>
                  <a:gd name="connsiteX3" fmla="*/ 0 w 1095154"/>
                  <a:gd name="connsiteY3" fmla="*/ 489097 h 988942"/>
                  <a:gd name="connsiteX4" fmla="*/ 10633 w 1095154"/>
                  <a:gd name="connsiteY4" fmla="*/ 404037 h 988942"/>
                  <a:gd name="connsiteX5" fmla="*/ 74428 w 1095154"/>
                  <a:gd name="connsiteY5" fmla="*/ 350874 h 988942"/>
                  <a:gd name="connsiteX6" fmla="*/ 127591 w 1095154"/>
                  <a:gd name="connsiteY6" fmla="*/ 361507 h 988942"/>
                  <a:gd name="connsiteX7" fmla="*/ 116958 w 1095154"/>
                  <a:gd name="connsiteY7" fmla="*/ 329609 h 988942"/>
                  <a:gd name="connsiteX8" fmla="*/ 95693 w 1095154"/>
                  <a:gd name="connsiteY8" fmla="*/ 212651 h 988942"/>
                  <a:gd name="connsiteX9" fmla="*/ 106326 w 1095154"/>
                  <a:gd name="connsiteY9" fmla="*/ 159488 h 988942"/>
                  <a:gd name="connsiteX10" fmla="*/ 170121 w 1095154"/>
                  <a:gd name="connsiteY10" fmla="*/ 116958 h 988942"/>
                  <a:gd name="connsiteX11" fmla="*/ 233917 w 1095154"/>
                  <a:gd name="connsiteY11" fmla="*/ 85060 h 988942"/>
                  <a:gd name="connsiteX12" fmla="*/ 276447 w 1095154"/>
                  <a:gd name="connsiteY12" fmla="*/ 95693 h 988942"/>
                  <a:gd name="connsiteX13" fmla="*/ 308345 w 1095154"/>
                  <a:gd name="connsiteY13" fmla="*/ 116958 h 988942"/>
                  <a:gd name="connsiteX14" fmla="*/ 361507 w 1095154"/>
                  <a:gd name="connsiteY14" fmla="*/ 106325 h 988942"/>
                  <a:gd name="connsiteX15" fmla="*/ 425303 w 1095154"/>
                  <a:gd name="connsiteY15" fmla="*/ 85060 h 988942"/>
                  <a:gd name="connsiteX16" fmla="*/ 510363 w 1095154"/>
                  <a:gd name="connsiteY16" fmla="*/ 42530 h 988942"/>
                  <a:gd name="connsiteX17" fmla="*/ 552893 w 1095154"/>
                  <a:gd name="connsiteY17" fmla="*/ 31897 h 988942"/>
                  <a:gd name="connsiteX18" fmla="*/ 584791 w 1095154"/>
                  <a:gd name="connsiteY18" fmla="*/ 21265 h 988942"/>
                  <a:gd name="connsiteX19" fmla="*/ 669852 w 1095154"/>
                  <a:gd name="connsiteY19" fmla="*/ 0 h 988942"/>
                  <a:gd name="connsiteX20" fmla="*/ 786810 w 1095154"/>
                  <a:gd name="connsiteY20" fmla="*/ 21265 h 988942"/>
                  <a:gd name="connsiteX21" fmla="*/ 861238 w 1095154"/>
                  <a:gd name="connsiteY21" fmla="*/ 138223 h 988942"/>
                  <a:gd name="connsiteX22" fmla="*/ 871870 w 1095154"/>
                  <a:gd name="connsiteY22" fmla="*/ 170121 h 988942"/>
                  <a:gd name="connsiteX23" fmla="*/ 967563 w 1095154"/>
                  <a:gd name="connsiteY23" fmla="*/ 212651 h 988942"/>
                  <a:gd name="connsiteX24" fmla="*/ 1010093 w 1095154"/>
                  <a:gd name="connsiteY24" fmla="*/ 287079 h 988942"/>
                  <a:gd name="connsiteX25" fmla="*/ 1020726 w 1095154"/>
                  <a:gd name="connsiteY25" fmla="*/ 318977 h 988942"/>
                  <a:gd name="connsiteX26" fmla="*/ 1010093 w 1095154"/>
                  <a:gd name="connsiteY26" fmla="*/ 404037 h 988942"/>
                  <a:gd name="connsiteX27" fmla="*/ 988828 w 1095154"/>
                  <a:gd name="connsiteY27" fmla="*/ 435935 h 988942"/>
                  <a:gd name="connsiteX28" fmla="*/ 1052624 w 1095154"/>
                  <a:gd name="connsiteY28" fmla="*/ 531628 h 988942"/>
                  <a:gd name="connsiteX29" fmla="*/ 1073889 w 1095154"/>
                  <a:gd name="connsiteY29" fmla="*/ 563525 h 988942"/>
                  <a:gd name="connsiteX30" fmla="*/ 1095154 w 1095154"/>
                  <a:gd name="connsiteY30" fmla="*/ 669851 h 988942"/>
                  <a:gd name="connsiteX31" fmla="*/ 1084521 w 1095154"/>
                  <a:gd name="connsiteY31" fmla="*/ 754911 h 988942"/>
                  <a:gd name="connsiteX32" fmla="*/ 1063256 w 1095154"/>
                  <a:gd name="connsiteY32" fmla="*/ 786809 h 988942"/>
                  <a:gd name="connsiteX33" fmla="*/ 999461 w 1095154"/>
                  <a:gd name="connsiteY33" fmla="*/ 850604 h 988942"/>
                  <a:gd name="connsiteX34" fmla="*/ 925033 w 1095154"/>
                  <a:gd name="connsiteY34" fmla="*/ 871870 h 988942"/>
                  <a:gd name="connsiteX35" fmla="*/ 829340 w 1095154"/>
                  <a:gd name="connsiteY35" fmla="*/ 861237 h 988942"/>
                  <a:gd name="connsiteX36" fmla="*/ 797442 w 1095154"/>
                  <a:gd name="connsiteY36" fmla="*/ 850604 h 988942"/>
                  <a:gd name="connsiteX37" fmla="*/ 765545 w 1095154"/>
                  <a:gd name="connsiteY37" fmla="*/ 861237 h 988942"/>
                  <a:gd name="connsiteX38" fmla="*/ 691117 w 1095154"/>
                  <a:gd name="connsiteY38" fmla="*/ 903767 h 988942"/>
                  <a:gd name="connsiteX39" fmla="*/ 595424 w 1095154"/>
                  <a:gd name="connsiteY39" fmla="*/ 946297 h 988942"/>
                  <a:gd name="connsiteX40" fmla="*/ 510363 w 1095154"/>
                  <a:gd name="connsiteY40" fmla="*/ 978195 h 988942"/>
                  <a:gd name="connsiteX41" fmla="*/ 265814 w 1095154"/>
                  <a:gd name="connsiteY41" fmla="*/ 925032 h 988942"/>
                  <a:gd name="connsiteX42" fmla="*/ 255182 w 1095154"/>
                  <a:gd name="connsiteY42" fmla="*/ 893135 h 988942"/>
                  <a:gd name="connsiteX43" fmla="*/ 265814 w 1095154"/>
                  <a:gd name="connsiteY43" fmla="*/ 818707 h 988942"/>
                  <a:gd name="connsiteX44" fmla="*/ 233917 w 1095154"/>
                  <a:gd name="connsiteY44" fmla="*/ 808074 h 988942"/>
                  <a:gd name="connsiteX45" fmla="*/ 148856 w 1095154"/>
                  <a:gd name="connsiteY45" fmla="*/ 786809 h 988942"/>
                  <a:gd name="connsiteX46" fmla="*/ 116958 w 1095154"/>
                  <a:gd name="connsiteY46" fmla="*/ 691116 h 98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95154" h="988942">
                    <a:moveTo>
                      <a:pt x="116958" y="691116"/>
                    </a:moveTo>
                    <a:cubicBezTo>
                      <a:pt x="106326" y="666307"/>
                      <a:pt x="96014" y="655478"/>
                      <a:pt x="85061" y="637953"/>
                    </a:cubicBezTo>
                    <a:cubicBezTo>
                      <a:pt x="63971" y="604209"/>
                      <a:pt x="51547" y="592191"/>
                      <a:pt x="31898" y="552893"/>
                    </a:cubicBezTo>
                    <a:cubicBezTo>
                      <a:pt x="-12125" y="464848"/>
                      <a:pt x="60945" y="580515"/>
                      <a:pt x="0" y="489097"/>
                    </a:cubicBezTo>
                    <a:cubicBezTo>
                      <a:pt x="3544" y="460744"/>
                      <a:pt x="868" y="430891"/>
                      <a:pt x="10633" y="404037"/>
                    </a:cubicBezTo>
                    <a:cubicBezTo>
                      <a:pt x="17182" y="386026"/>
                      <a:pt x="59240" y="361000"/>
                      <a:pt x="74428" y="350874"/>
                    </a:cubicBezTo>
                    <a:cubicBezTo>
                      <a:pt x="92149" y="354418"/>
                      <a:pt x="111427" y="369589"/>
                      <a:pt x="127591" y="361507"/>
                    </a:cubicBezTo>
                    <a:cubicBezTo>
                      <a:pt x="137616" y="356495"/>
                      <a:pt x="119156" y="340599"/>
                      <a:pt x="116958" y="329609"/>
                    </a:cubicBezTo>
                    <a:cubicBezTo>
                      <a:pt x="78864" y="139139"/>
                      <a:pt x="127212" y="338722"/>
                      <a:pt x="95693" y="212651"/>
                    </a:cubicBezTo>
                    <a:cubicBezTo>
                      <a:pt x="99237" y="194930"/>
                      <a:pt x="98244" y="175652"/>
                      <a:pt x="106326" y="159488"/>
                    </a:cubicBezTo>
                    <a:cubicBezTo>
                      <a:pt x="122256" y="127629"/>
                      <a:pt x="141767" y="126409"/>
                      <a:pt x="170121" y="116958"/>
                    </a:cubicBezTo>
                    <a:cubicBezTo>
                      <a:pt x="186248" y="106207"/>
                      <a:pt x="211908" y="85060"/>
                      <a:pt x="233917" y="85060"/>
                    </a:cubicBezTo>
                    <a:cubicBezTo>
                      <a:pt x="248530" y="85060"/>
                      <a:pt x="262270" y="92149"/>
                      <a:pt x="276447" y="95693"/>
                    </a:cubicBezTo>
                    <a:cubicBezTo>
                      <a:pt x="287080" y="102781"/>
                      <a:pt x="295665" y="115373"/>
                      <a:pt x="308345" y="116958"/>
                    </a:cubicBezTo>
                    <a:cubicBezTo>
                      <a:pt x="326277" y="119199"/>
                      <a:pt x="344072" y="111080"/>
                      <a:pt x="361507" y="106325"/>
                    </a:cubicBezTo>
                    <a:cubicBezTo>
                      <a:pt x="383133" y="100427"/>
                      <a:pt x="404700" y="93890"/>
                      <a:pt x="425303" y="85060"/>
                    </a:cubicBezTo>
                    <a:cubicBezTo>
                      <a:pt x="454440" y="72573"/>
                      <a:pt x="479610" y="50219"/>
                      <a:pt x="510363" y="42530"/>
                    </a:cubicBezTo>
                    <a:cubicBezTo>
                      <a:pt x="524540" y="38986"/>
                      <a:pt x="538842" y="35911"/>
                      <a:pt x="552893" y="31897"/>
                    </a:cubicBezTo>
                    <a:cubicBezTo>
                      <a:pt x="563670" y="28818"/>
                      <a:pt x="573918" y="23983"/>
                      <a:pt x="584791" y="21265"/>
                    </a:cubicBezTo>
                    <a:lnTo>
                      <a:pt x="669852" y="0"/>
                    </a:lnTo>
                    <a:cubicBezTo>
                      <a:pt x="708838" y="7088"/>
                      <a:pt x="752274" y="1838"/>
                      <a:pt x="786810" y="21265"/>
                    </a:cubicBezTo>
                    <a:cubicBezTo>
                      <a:pt x="807044" y="32647"/>
                      <a:pt x="848245" y="107906"/>
                      <a:pt x="861238" y="138223"/>
                    </a:cubicBezTo>
                    <a:cubicBezTo>
                      <a:pt x="865653" y="148525"/>
                      <a:pt x="864869" y="161369"/>
                      <a:pt x="871870" y="170121"/>
                    </a:cubicBezTo>
                    <a:cubicBezTo>
                      <a:pt x="890251" y="193097"/>
                      <a:pt x="948071" y="206154"/>
                      <a:pt x="967563" y="212651"/>
                    </a:cubicBezTo>
                    <a:cubicBezTo>
                      <a:pt x="988919" y="244686"/>
                      <a:pt x="993905" y="249307"/>
                      <a:pt x="1010093" y="287079"/>
                    </a:cubicBezTo>
                    <a:cubicBezTo>
                      <a:pt x="1014508" y="297381"/>
                      <a:pt x="1017182" y="308344"/>
                      <a:pt x="1020726" y="318977"/>
                    </a:cubicBezTo>
                    <a:cubicBezTo>
                      <a:pt x="1017182" y="347330"/>
                      <a:pt x="1017611" y="376470"/>
                      <a:pt x="1010093" y="404037"/>
                    </a:cubicBezTo>
                    <a:cubicBezTo>
                      <a:pt x="1006731" y="416366"/>
                      <a:pt x="988828" y="423156"/>
                      <a:pt x="988828" y="435935"/>
                    </a:cubicBezTo>
                    <a:cubicBezTo>
                      <a:pt x="988828" y="508792"/>
                      <a:pt x="1013403" y="492408"/>
                      <a:pt x="1052624" y="531628"/>
                    </a:cubicBezTo>
                    <a:cubicBezTo>
                      <a:pt x="1061660" y="540664"/>
                      <a:pt x="1066801" y="552893"/>
                      <a:pt x="1073889" y="563525"/>
                    </a:cubicBezTo>
                    <a:cubicBezTo>
                      <a:pt x="1080913" y="591624"/>
                      <a:pt x="1095154" y="643787"/>
                      <a:pt x="1095154" y="669851"/>
                    </a:cubicBezTo>
                    <a:cubicBezTo>
                      <a:pt x="1095154" y="698425"/>
                      <a:pt x="1092039" y="727344"/>
                      <a:pt x="1084521" y="754911"/>
                    </a:cubicBezTo>
                    <a:cubicBezTo>
                      <a:pt x="1081159" y="767240"/>
                      <a:pt x="1070684" y="776410"/>
                      <a:pt x="1063256" y="786809"/>
                    </a:cubicBezTo>
                    <a:cubicBezTo>
                      <a:pt x="1038601" y="821326"/>
                      <a:pt x="1035351" y="832659"/>
                      <a:pt x="999461" y="850604"/>
                    </a:cubicBezTo>
                    <a:cubicBezTo>
                      <a:pt x="984207" y="858231"/>
                      <a:pt x="938660" y="868463"/>
                      <a:pt x="925033" y="871870"/>
                    </a:cubicBezTo>
                    <a:cubicBezTo>
                      <a:pt x="893135" y="868326"/>
                      <a:pt x="860997" y="866513"/>
                      <a:pt x="829340" y="861237"/>
                    </a:cubicBezTo>
                    <a:cubicBezTo>
                      <a:pt x="818285" y="859394"/>
                      <a:pt x="808650" y="850604"/>
                      <a:pt x="797442" y="850604"/>
                    </a:cubicBezTo>
                    <a:cubicBezTo>
                      <a:pt x="786234" y="850604"/>
                      <a:pt x="775846" y="856822"/>
                      <a:pt x="765545" y="861237"/>
                    </a:cubicBezTo>
                    <a:cubicBezTo>
                      <a:pt x="692994" y="892330"/>
                      <a:pt x="751190" y="870393"/>
                      <a:pt x="691117" y="903767"/>
                    </a:cubicBezTo>
                    <a:cubicBezTo>
                      <a:pt x="613344" y="946974"/>
                      <a:pt x="651740" y="925178"/>
                      <a:pt x="595424" y="946297"/>
                    </a:cubicBezTo>
                    <a:cubicBezTo>
                      <a:pt x="493724" y="984435"/>
                      <a:pt x="582759" y="954065"/>
                      <a:pt x="510363" y="978195"/>
                    </a:cubicBezTo>
                    <a:cubicBezTo>
                      <a:pt x="308669" y="968591"/>
                      <a:pt x="312441" y="1033830"/>
                      <a:pt x="265814" y="925032"/>
                    </a:cubicBezTo>
                    <a:cubicBezTo>
                      <a:pt x="261399" y="914731"/>
                      <a:pt x="258726" y="903767"/>
                      <a:pt x="255182" y="893135"/>
                    </a:cubicBezTo>
                    <a:cubicBezTo>
                      <a:pt x="258726" y="868326"/>
                      <a:pt x="271892" y="843020"/>
                      <a:pt x="265814" y="818707"/>
                    </a:cubicBezTo>
                    <a:cubicBezTo>
                      <a:pt x="263096" y="807834"/>
                      <a:pt x="244790" y="810792"/>
                      <a:pt x="233917" y="808074"/>
                    </a:cubicBezTo>
                    <a:lnTo>
                      <a:pt x="148856" y="786809"/>
                    </a:lnTo>
                    <a:cubicBezTo>
                      <a:pt x="126470" y="719652"/>
                      <a:pt x="127590" y="715925"/>
                      <a:pt x="116958" y="69111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solidFill>
                  <a:srgbClr val="185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FCDA5DDE-7778-4AB3-A8DA-F15020A8310C}"/>
                  </a:ext>
                </a:extLst>
              </p:cNvPr>
              <p:cNvSpPr/>
              <p:nvPr/>
            </p:nvSpPr>
            <p:spPr>
              <a:xfrm>
                <a:off x="4874676" y="4579343"/>
                <a:ext cx="432245" cy="489988"/>
              </a:xfrm>
              <a:custGeom>
                <a:avLst/>
                <a:gdLst>
                  <a:gd name="connsiteX0" fmla="*/ 148856 w 567216"/>
                  <a:gd name="connsiteY0" fmla="*/ 0 h 659219"/>
                  <a:gd name="connsiteX1" fmla="*/ 138224 w 567216"/>
                  <a:gd name="connsiteY1" fmla="*/ 531628 h 659219"/>
                  <a:gd name="connsiteX2" fmla="*/ 63796 w 567216"/>
                  <a:gd name="connsiteY2" fmla="*/ 584791 h 659219"/>
                  <a:gd name="connsiteX3" fmla="*/ 31898 w 567216"/>
                  <a:gd name="connsiteY3" fmla="*/ 595423 h 659219"/>
                  <a:gd name="connsiteX4" fmla="*/ 0 w 567216"/>
                  <a:gd name="connsiteY4" fmla="*/ 616689 h 659219"/>
                  <a:gd name="connsiteX5" fmla="*/ 31898 w 567216"/>
                  <a:gd name="connsiteY5" fmla="*/ 627321 h 659219"/>
                  <a:gd name="connsiteX6" fmla="*/ 95693 w 567216"/>
                  <a:gd name="connsiteY6" fmla="*/ 616689 h 659219"/>
                  <a:gd name="connsiteX7" fmla="*/ 127591 w 567216"/>
                  <a:gd name="connsiteY7" fmla="*/ 595423 h 659219"/>
                  <a:gd name="connsiteX8" fmla="*/ 148856 w 567216"/>
                  <a:gd name="connsiteY8" fmla="*/ 563526 h 659219"/>
                  <a:gd name="connsiteX9" fmla="*/ 191386 w 567216"/>
                  <a:gd name="connsiteY9" fmla="*/ 595423 h 659219"/>
                  <a:gd name="connsiteX10" fmla="*/ 223284 w 567216"/>
                  <a:gd name="connsiteY10" fmla="*/ 659219 h 659219"/>
                  <a:gd name="connsiteX11" fmla="*/ 244549 w 567216"/>
                  <a:gd name="connsiteY11" fmla="*/ 627321 h 659219"/>
                  <a:gd name="connsiteX12" fmla="*/ 255182 w 567216"/>
                  <a:gd name="connsiteY12" fmla="*/ 531628 h 659219"/>
                  <a:gd name="connsiteX13" fmla="*/ 329610 w 567216"/>
                  <a:gd name="connsiteY13" fmla="*/ 595423 h 659219"/>
                  <a:gd name="connsiteX14" fmla="*/ 361507 w 567216"/>
                  <a:gd name="connsiteY14" fmla="*/ 616689 h 659219"/>
                  <a:gd name="connsiteX15" fmla="*/ 329610 w 567216"/>
                  <a:gd name="connsiteY15" fmla="*/ 595423 h 659219"/>
                  <a:gd name="connsiteX16" fmla="*/ 350875 w 567216"/>
                  <a:gd name="connsiteY16" fmla="*/ 552893 h 659219"/>
                  <a:gd name="connsiteX17" fmla="*/ 414670 w 567216"/>
                  <a:gd name="connsiteY17" fmla="*/ 574158 h 659219"/>
                  <a:gd name="connsiteX18" fmla="*/ 446568 w 567216"/>
                  <a:gd name="connsiteY18" fmla="*/ 584791 h 659219"/>
                  <a:gd name="connsiteX19" fmla="*/ 563526 w 567216"/>
                  <a:gd name="connsiteY19" fmla="*/ 574158 h 659219"/>
                  <a:gd name="connsiteX20" fmla="*/ 499731 w 567216"/>
                  <a:gd name="connsiteY20" fmla="*/ 552893 h 659219"/>
                  <a:gd name="connsiteX21" fmla="*/ 382773 w 567216"/>
                  <a:gd name="connsiteY21" fmla="*/ 520996 h 659219"/>
                  <a:gd name="connsiteX22" fmla="*/ 350875 w 567216"/>
                  <a:gd name="connsiteY22" fmla="*/ 510363 h 659219"/>
                  <a:gd name="connsiteX23" fmla="*/ 329610 w 567216"/>
                  <a:gd name="connsiteY23" fmla="*/ 478465 h 659219"/>
                  <a:gd name="connsiteX24" fmla="*/ 318977 w 567216"/>
                  <a:gd name="connsiteY24" fmla="*/ 446568 h 659219"/>
                  <a:gd name="connsiteX25" fmla="*/ 308345 w 567216"/>
                  <a:gd name="connsiteY25" fmla="*/ 0 h 659219"/>
                  <a:gd name="connsiteX26" fmla="*/ 244549 w 567216"/>
                  <a:gd name="connsiteY26" fmla="*/ 21265 h 659219"/>
                  <a:gd name="connsiteX27" fmla="*/ 148856 w 567216"/>
                  <a:gd name="connsiteY27" fmla="*/ 0 h 65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7216" h="659219">
                    <a:moveTo>
                      <a:pt x="148856" y="0"/>
                    </a:moveTo>
                    <a:cubicBezTo>
                      <a:pt x="145312" y="177209"/>
                      <a:pt x="144908" y="354509"/>
                      <a:pt x="138224" y="531628"/>
                    </a:cubicBezTo>
                    <a:cubicBezTo>
                      <a:pt x="136418" y="579486"/>
                      <a:pt x="106393" y="570592"/>
                      <a:pt x="63796" y="584791"/>
                    </a:cubicBezTo>
                    <a:lnTo>
                      <a:pt x="31898" y="595423"/>
                    </a:lnTo>
                    <a:cubicBezTo>
                      <a:pt x="21265" y="602512"/>
                      <a:pt x="0" y="603910"/>
                      <a:pt x="0" y="616689"/>
                    </a:cubicBezTo>
                    <a:cubicBezTo>
                      <a:pt x="0" y="627897"/>
                      <a:pt x="20690" y="627321"/>
                      <a:pt x="31898" y="627321"/>
                    </a:cubicBezTo>
                    <a:cubicBezTo>
                      <a:pt x="53456" y="627321"/>
                      <a:pt x="74428" y="620233"/>
                      <a:pt x="95693" y="616689"/>
                    </a:cubicBezTo>
                    <a:cubicBezTo>
                      <a:pt x="106326" y="609600"/>
                      <a:pt x="118555" y="604459"/>
                      <a:pt x="127591" y="595423"/>
                    </a:cubicBezTo>
                    <a:cubicBezTo>
                      <a:pt x="136627" y="586387"/>
                      <a:pt x="136077" y="563526"/>
                      <a:pt x="148856" y="563526"/>
                    </a:cubicBezTo>
                    <a:cubicBezTo>
                      <a:pt x="166577" y="563526"/>
                      <a:pt x="177209" y="584791"/>
                      <a:pt x="191386" y="595423"/>
                    </a:cubicBezTo>
                    <a:cubicBezTo>
                      <a:pt x="194008" y="603288"/>
                      <a:pt x="209544" y="659219"/>
                      <a:pt x="223284" y="659219"/>
                    </a:cubicBezTo>
                    <a:cubicBezTo>
                      <a:pt x="236063" y="659219"/>
                      <a:pt x="237461" y="637954"/>
                      <a:pt x="244549" y="627321"/>
                    </a:cubicBezTo>
                    <a:cubicBezTo>
                      <a:pt x="248093" y="595423"/>
                      <a:pt x="234636" y="556283"/>
                      <a:pt x="255182" y="531628"/>
                    </a:cubicBezTo>
                    <a:cubicBezTo>
                      <a:pt x="261709" y="523796"/>
                      <a:pt x="325938" y="592363"/>
                      <a:pt x="329610" y="595423"/>
                    </a:cubicBezTo>
                    <a:cubicBezTo>
                      <a:pt x="339427" y="603604"/>
                      <a:pt x="372139" y="623778"/>
                      <a:pt x="361507" y="616689"/>
                    </a:cubicBezTo>
                    <a:lnTo>
                      <a:pt x="329610" y="595423"/>
                    </a:lnTo>
                    <a:cubicBezTo>
                      <a:pt x="321976" y="572522"/>
                      <a:pt x="301801" y="547441"/>
                      <a:pt x="350875" y="552893"/>
                    </a:cubicBezTo>
                    <a:cubicBezTo>
                      <a:pt x="373153" y="555368"/>
                      <a:pt x="393405" y="567070"/>
                      <a:pt x="414670" y="574158"/>
                    </a:cubicBezTo>
                    <a:lnTo>
                      <a:pt x="446568" y="584791"/>
                    </a:lnTo>
                    <a:cubicBezTo>
                      <a:pt x="485554" y="581247"/>
                      <a:pt x="529958" y="594299"/>
                      <a:pt x="563526" y="574158"/>
                    </a:cubicBezTo>
                    <a:cubicBezTo>
                      <a:pt x="582747" y="562625"/>
                      <a:pt x="521711" y="557289"/>
                      <a:pt x="499731" y="552893"/>
                    </a:cubicBezTo>
                    <a:cubicBezTo>
                      <a:pt x="424590" y="537866"/>
                      <a:pt x="463710" y="547975"/>
                      <a:pt x="382773" y="520996"/>
                    </a:cubicBezTo>
                    <a:lnTo>
                      <a:pt x="350875" y="510363"/>
                    </a:lnTo>
                    <a:cubicBezTo>
                      <a:pt x="343787" y="499730"/>
                      <a:pt x="335325" y="489895"/>
                      <a:pt x="329610" y="478465"/>
                    </a:cubicBezTo>
                    <a:cubicBezTo>
                      <a:pt x="324598" y="468441"/>
                      <a:pt x="319475" y="457764"/>
                      <a:pt x="318977" y="446568"/>
                    </a:cubicBezTo>
                    <a:cubicBezTo>
                      <a:pt x="312366" y="297817"/>
                      <a:pt x="311889" y="148856"/>
                      <a:pt x="308345" y="0"/>
                    </a:cubicBezTo>
                    <a:cubicBezTo>
                      <a:pt x="287080" y="7088"/>
                      <a:pt x="266739" y="24435"/>
                      <a:pt x="244549" y="21265"/>
                    </a:cubicBezTo>
                    <a:lnTo>
                      <a:pt x="148856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37432EC-9DE5-4E6B-B7D7-943346DC0C0F}"/>
                  </a:ext>
                </a:extLst>
              </p:cNvPr>
              <p:cNvSpPr/>
              <p:nvPr/>
            </p:nvSpPr>
            <p:spPr>
              <a:xfrm>
                <a:off x="3752819" y="4613319"/>
                <a:ext cx="432245" cy="489988"/>
              </a:xfrm>
              <a:custGeom>
                <a:avLst/>
                <a:gdLst>
                  <a:gd name="connsiteX0" fmla="*/ 148856 w 567216"/>
                  <a:gd name="connsiteY0" fmla="*/ 0 h 659219"/>
                  <a:gd name="connsiteX1" fmla="*/ 138224 w 567216"/>
                  <a:gd name="connsiteY1" fmla="*/ 531628 h 659219"/>
                  <a:gd name="connsiteX2" fmla="*/ 63796 w 567216"/>
                  <a:gd name="connsiteY2" fmla="*/ 584791 h 659219"/>
                  <a:gd name="connsiteX3" fmla="*/ 31898 w 567216"/>
                  <a:gd name="connsiteY3" fmla="*/ 595423 h 659219"/>
                  <a:gd name="connsiteX4" fmla="*/ 0 w 567216"/>
                  <a:gd name="connsiteY4" fmla="*/ 616689 h 659219"/>
                  <a:gd name="connsiteX5" fmla="*/ 31898 w 567216"/>
                  <a:gd name="connsiteY5" fmla="*/ 627321 h 659219"/>
                  <a:gd name="connsiteX6" fmla="*/ 95693 w 567216"/>
                  <a:gd name="connsiteY6" fmla="*/ 616689 h 659219"/>
                  <a:gd name="connsiteX7" fmla="*/ 127591 w 567216"/>
                  <a:gd name="connsiteY7" fmla="*/ 595423 h 659219"/>
                  <a:gd name="connsiteX8" fmla="*/ 148856 w 567216"/>
                  <a:gd name="connsiteY8" fmla="*/ 563526 h 659219"/>
                  <a:gd name="connsiteX9" fmla="*/ 191386 w 567216"/>
                  <a:gd name="connsiteY9" fmla="*/ 595423 h 659219"/>
                  <a:gd name="connsiteX10" fmla="*/ 223284 w 567216"/>
                  <a:gd name="connsiteY10" fmla="*/ 659219 h 659219"/>
                  <a:gd name="connsiteX11" fmla="*/ 244549 w 567216"/>
                  <a:gd name="connsiteY11" fmla="*/ 627321 h 659219"/>
                  <a:gd name="connsiteX12" fmla="*/ 255182 w 567216"/>
                  <a:gd name="connsiteY12" fmla="*/ 531628 h 659219"/>
                  <a:gd name="connsiteX13" fmla="*/ 329610 w 567216"/>
                  <a:gd name="connsiteY13" fmla="*/ 595423 h 659219"/>
                  <a:gd name="connsiteX14" fmla="*/ 361507 w 567216"/>
                  <a:gd name="connsiteY14" fmla="*/ 616689 h 659219"/>
                  <a:gd name="connsiteX15" fmla="*/ 329610 w 567216"/>
                  <a:gd name="connsiteY15" fmla="*/ 595423 h 659219"/>
                  <a:gd name="connsiteX16" fmla="*/ 350875 w 567216"/>
                  <a:gd name="connsiteY16" fmla="*/ 552893 h 659219"/>
                  <a:gd name="connsiteX17" fmla="*/ 414670 w 567216"/>
                  <a:gd name="connsiteY17" fmla="*/ 574158 h 659219"/>
                  <a:gd name="connsiteX18" fmla="*/ 446568 w 567216"/>
                  <a:gd name="connsiteY18" fmla="*/ 584791 h 659219"/>
                  <a:gd name="connsiteX19" fmla="*/ 563526 w 567216"/>
                  <a:gd name="connsiteY19" fmla="*/ 574158 h 659219"/>
                  <a:gd name="connsiteX20" fmla="*/ 499731 w 567216"/>
                  <a:gd name="connsiteY20" fmla="*/ 552893 h 659219"/>
                  <a:gd name="connsiteX21" fmla="*/ 382773 w 567216"/>
                  <a:gd name="connsiteY21" fmla="*/ 520996 h 659219"/>
                  <a:gd name="connsiteX22" fmla="*/ 350875 w 567216"/>
                  <a:gd name="connsiteY22" fmla="*/ 510363 h 659219"/>
                  <a:gd name="connsiteX23" fmla="*/ 329610 w 567216"/>
                  <a:gd name="connsiteY23" fmla="*/ 478465 h 659219"/>
                  <a:gd name="connsiteX24" fmla="*/ 318977 w 567216"/>
                  <a:gd name="connsiteY24" fmla="*/ 446568 h 659219"/>
                  <a:gd name="connsiteX25" fmla="*/ 308345 w 567216"/>
                  <a:gd name="connsiteY25" fmla="*/ 0 h 659219"/>
                  <a:gd name="connsiteX26" fmla="*/ 244549 w 567216"/>
                  <a:gd name="connsiteY26" fmla="*/ 21265 h 659219"/>
                  <a:gd name="connsiteX27" fmla="*/ 148856 w 567216"/>
                  <a:gd name="connsiteY27" fmla="*/ 0 h 65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7216" h="659219">
                    <a:moveTo>
                      <a:pt x="148856" y="0"/>
                    </a:moveTo>
                    <a:cubicBezTo>
                      <a:pt x="145312" y="177209"/>
                      <a:pt x="144908" y="354509"/>
                      <a:pt x="138224" y="531628"/>
                    </a:cubicBezTo>
                    <a:cubicBezTo>
                      <a:pt x="136418" y="579486"/>
                      <a:pt x="106393" y="570592"/>
                      <a:pt x="63796" y="584791"/>
                    </a:cubicBezTo>
                    <a:lnTo>
                      <a:pt x="31898" y="595423"/>
                    </a:lnTo>
                    <a:cubicBezTo>
                      <a:pt x="21265" y="602512"/>
                      <a:pt x="0" y="603910"/>
                      <a:pt x="0" y="616689"/>
                    </a:cubicBezTo>
                    <a:cubicBezTo>
                      <a:pt x="0" y="627897"/>
                      <a:pt x="20690" y="627321"/>
                      <a:pt x="31898" y="627321"/>
                    </a:cubicBezTo>
                    <a:cubicBezTo>
                      <a:pt x="53456" y="627321"/>
                      <a:pt x="74428" y="620233"/>
                      <a:pt x="95693" y="616689"/>
                    </a:cubicBezTo>
                    <a:cubicBezTo>
                      <a:pt x="106326" y="609600"/>
                      <a:pt x="118555" y="604459"/>
                      <a:pt x="127591" y="595423"/>
                    </a:cubicBezTo>
                    <a:cubicBezTo>
                      <a:pt x="136627" y="586387"/>
                      <a:pt x="136077" y="563526"/>
                      <a:pt x="148856" y="563526"/>
                    </a:cubicBezTo>
                    <a:cubicBezTo>
                      <a:pt x="166577" y="563526"/>
                      <a:pt x="177209" y="584791"/>
                      <a:pt x="191386" y="595423"/>
                    </a:cubicBezTo>
                    <a:cubicBezTo>
                      <a:pt x="194008" y="603288"/>
                      <a:pt x="209544" y="659219"/>
                      <a:pt x="223284" y="659219"/>
                    </a:cubicBezTo>
                    <a:cubicBezTo>
                      <a:pt x="236063" y="659219"/>
                      <a:pt x="237461" y="637954"/>
                      <a:pt x="244549" y="627321"/>
                    </a:cubicBezTo>
                    <a:cubicBezTo>
                      <a:pt x="248093" y="595423"/>
                      <a:pt x="234636" y="556283"/>
                      <a:pt x="255182" y="531628"/>
                    </a:cubicBezTo>
                    <a:cubicBezTo>
                      <a:pt x="261709" y="523796"/>
                      <a:pt x="325938" y="592363"/>
                      <a:pt x="329610" y="595423"/>
                    </a:cubicBezTo>
                    <a:cubicBezTo>
                      <a:pt x="339427" y="603604"/>
                      <a:pt x="372139" y="623778"/>
                      <a:pt x="361507" y="616689"/>
                    </a:cubicBezTo>
                    <a:lnTo>
                      <a:pt x="329610" y="595423"/>
                    </a:lnTo>
                    <a:cubicBezTo>
                      <a:pt x="321976" y="572522"/>
                      <a:pt x="301801" y="547441"/>
                      <a:pt x="350875" y="552893"/>
                    </a:cubicBezTo>
                    <a:cubicBezTo>
                      <a:pt x="373153" y="555368"/>
                      <a:pt x="393405" y="567070"/>
                      <a:pt x="414670" y="574158"/>
                    </a:cubicBezTo>
                    <a:lnTo>
                      <a:pt x="446568" y="584791"/>
                    </a:lnTo>
                    <a:cubicBezTo>
                      <a:pt x="485554" y="581247"/>
                      <a:pt x="529958" y="594299"/>
                      <a:pt x="563526" y="574158"/>
                    </a:cubicBezTo>
                    <a:cubicBezTo>
                      <a:pt x="582747" y="562625"/>
                      <a:pt x="521711" y="557289"/>
                      <a:pt x="499731" y="552893"/>
                    </a:cubicBezTo>
                    <a:cubicBezTo>
                      <a:pt x="424590" y="537866"/>
                      <a:pt x="463710" y="547975"/>
                      <a:pt x="382773" y="520996"/>
                    </a:cubicBezTo>
                    <a:lnTo>
                      <a:pt x="350875" y="510363"/>
                    </a:lnTo>
                    <a:cubicBezTo>
                      <a:pt x="343787" y="499730"/>
                      <a:pt x="335325" y="489895"/>
                      <a:pt x="329610" y="478465"/>
                    </a:cubicBezTo>
                    <a:cubicBezTo>
                      <a:pt x="324598" y="468441"/>
                      <a:pt x="319475" y="457764"/>
                      <a:pt x="318977" y="446568"/>
                    </a:cubicBezTo>
                    <a:cubicBezTo>
                      <a:pt x="312366" y="297817"/>
                      <a:pt x="311889" y="148856"/>
                      <a:pt x="308345" y="0"/>
                    </a:cubicBezTo>
                    <a:cubicBezTo>
                      <a:pt x="287080" y="7088"/>
                      <a:pt x="266739" y="24435"/>
                      <a:pt x="244549" y="21265"/>
                    </a:cubicBezTo>
                    <a:lnTo>
                      <a:pt x="148856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3" name="Picture 14" descr="Related image">
                <a:extLst>
                  <a:ext uri="{FF2B5EF4-FFF2-40B4-BE49-F238E27FC236}">
                    <a16:creationId xmlns:a16="http://schemas.microsoft.com/office/drawing/2014/main" id="{DB08773F-1F86-43C4-A1C2-1F616EAB20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1041" y="2608961"/>
                <a:ext cx="792479" cy="7924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D3906B8-DBDD-47F9-A1F1-5D0C545C4896}"/>
              </a:ext>
            </a:extLst>
          </p:cNvPr>
          <p:cNvCxnSpPr>
            <a:cxnSpLocks/>
          </p:cNvCxnSpPr>
          <p:nvPr/>
        </p:nvCxnSpPr>
        <p:spPr>
          <a:xfrm>
            <a:off x="3249630" y="4387014"/>
            <a:ext cx="458316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BBFB46E-65A8-49AF-8AB8-E82BA050D866}"/>
              </a:ext>
            </a:extLst>
          </p:cNvPr>
          <p:cNvGrpSpPr/>
          <p:nvPr/>
        </p:nvGrpSpPr>
        <p:grpSpPr>
          <a:xfrm>
            <a:off x="6520680" y="3920510"/>
            <a:ext cx="1766978" cy="1155158"/>
            <a:chOff x="1293475" y="3692745"/>
            <a:chExt cx="1766978" cy="1155158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817E67-1046-43DB-933F-FE761EB175EA}"/>
                </a:ext>
              </a:extLst>
            </p:cNvPr>
            <p:cNvSpPr/>
            <p:nvPr/>
          </p:nvSpPr>
          <p:spPr>
            <a:xfrm>
              <a:off x="2225895" y="3692745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4360424-2CFB-49D7-A706-7ED251D07684}"/>
                </a:ext>
              </a:extLst>
            </p:cNvPr>
            <p:cNvSpPr/>
            <p:nvPr/>
          </p:nvSpPr>
          <p:spPr>
            <a:xfrm>
              <a:off x="2427051" y="4323939"/>
              <a:ext cx="432245" cy="489988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C0D0214-DBA9-4673-8962-B5FB797212C6}"/>
                </a:ext>
              </a:extLst>
            </p:cNvPr>
            <p:cNvSpPr/>
            <p:nvPr/>
          </p:nvSpPr>
          <p:spPr>
            <a:xfrm>
              <a:off x="1293475" y="3726721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5E0E457-5D91-4087-830F-5234FB1713F6}"/>
                </a:ext>
              </a:extLst>
            </p:cNvPr>
            <p:cNvSpPr/>
            <p:nvPr/>
          </p:nvSpPr>
          <p:spPr>
            <a:xfrm>
              <a:off x="1494631" y="4357915"/>
              <a:ext cx="432245" cy="489988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71A534D-32A1-4AE2-9C30-486D25E9AAE6}"/>
              </a:ext>
            </a:extLst>
          </p:cNvPr>
          <p:cNvCxnSpPr>
            <a:cxnSpLocks/>
          </p:cNvCxnSpPr>
          <p:nvPr/>
        </p:nvCxnSpPr>
        <p:spPr>
          <a:xfrm>
            <a:off x="5865206" y="4370509"/>
            <a:ext cx="458316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88137CE-ADF1-4C0E-B06F-4CCABCA8FC90}"/>
              </a:ext>
            </a:extLst>
          </p:cNvPr>
          <p:cNvGrpSpPr/>
          <p:nvPr/>
        </p:nvGrpSpPr>
        <p:grpSpPr>
          <a:xfrm>
            <a:off x="1057980" y="3426039"/>
            <a:ext cx="1956415" cy="1690033"/>
            <a:chOff x="1104038" y="3157870"/>
            <a:chExt cx="1956415" cy="1690033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6605D54-FA36-419D-AB7B-1676FC495413}"/>
                </a:ext>
              </a:extLst>
            </p:cNvPr>
            <p:cNvSpPr/>
            <p:nvPr/>
          </p:nvSpPr>
          <p:spPr>
            <a:xfrm>
              <a:off x="1435395" y="3157870"/>
              <a:ext cx="1095154" cy="988942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61A876B-7788-463D-8D41-AEF906CA631A}"/>
                </a:ext>
              </a:extLst>
            </p:cNvPr>
            <p:cNvSpPr/>
            <p:nvPr/>
          </p:nvSpPr>
          <p:spPr>
            <a:xfrm>
              <a:off x="1722474" y="4061637"/>
              <a:ext cx="567216" cy="659219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205DF2A-6DDB-4CF6-A6D3-8A37CD7CAA36}"/>
                </a:ext>
              </a:extLst>
            </p:cNvPr>
            <p:cNvSpPr/>
            <p:nvPr/>
          </p:nvSpPr>
          <p:spPr>
            <a:xfrm>
              <a:off x="2179672" y="3463970"/>
              <a:ext cx="191388" cy="246793"/>
            </a:xfrm>
            <a:custGeom>
              <a:avLst/>
              <a:gdLst>
                <a:gd name="connsiteX0" fmla="*/ 63798 w 191388"/>
                <a:gd name="connsiteY0" fmla="*/ 55407 h 246793"/>
                <a:gd name="connsiteX1" fmla="*/ 10635 w 191388"/>
                <a:gd name="connsiteY1" fmla="*/ 12877 h 246793"/>
                <a:gd name="connsiteX2" fmla="*/ 2 w 191388"/>
                <a:gd name="connsiteY2" fmla="*/ 44774 h 246793"/>
                <a:gd name="connsiteX3" fmla="*/ 42533 w 191388"/>
                <a:gd name="connsiteY3" fmla="*/ 97937 h 246793"/>
                <a:gd name="connsiteX4" fmla="*/ 21268 w 191388"/>
                <a:gd name="connsiteY4" fmla="*/ 129835 h 246793"/>
                <a:gd name="connsiteX5" fmla="*/ 2 w 191388"/>
                <a:gd name="connsiteY5" fmla="*/ 193630 h 246793"/>
                <a:gd name="connsiteX6" fmla="*/ 42533 w 191388"/>
                <a:gd name="connsiteY6" fmla="*/ 236160 h 246793"/>
                <a:gd name="connsiteX7" fmla="*/ 63798 w 191388"/>
                <a:gd name="connsiteY7" fmla="*/ 204263 h 246793"/>
                <a:gd name="connsiteX8" fmla="*/ 74430 w 191388"/>
                <a:gd name="connsiteY8" fmla="*/ 172365 h 246793"/>
                <a:gd name="connsiteX9" fmla="*/ 95695 w 191388"/>
                <a:gd name="connsiteY9" fmla="*/ 204263 h 246793"/>
                <a:gd name="connsiteX10" fmla="*/ 148858 w 191388"/>
                <a:gd name="connsiteY10" fmla="*/ 246793 h 246793"/>
                <a:gd name="connsiteX11" fmla="*/ 148858 w 191388"/>
                <a:gd name="connsiteY11" fmla="*/ 172365 h 246793"/>
                <a:gd name="connsiteX12" fmla="*/ 116961 w 191388"/>
                <a:gd name="connsiteY12" fmla="*/ 151100 h 246793"/>
                <a:gd name="connsiteX13" fmla="*/ 191388 w 191388"/>
                <a:gd name="connsiteY13" fmla="*/ 97937 h 246793"/>
                <a:gd name="connsiteX14" fmla="*/ 159491 w 191388"/>
                <a:gd name="connsiteY14" fmla="*/ 76672 h 246793"/>
                <a:gd name="connsiteX15" fmla="*/ 116961 w 191388"/>
                <a:gd name="connsiteY15" fmla="*/ 55407 h 246793"/>
                <a:gd name="connsiteX16" fmla="*/ 127593 w 191388"/>
                <a:gd name="connsiteY16" fmla="*/ 23509 h 246793"/>
                <a:gd name="connsiteX17" fmla="*/ 63798 w 191388"/>
                <a:gd name="connsiteY17" fmla="*/ 12877 h 246793"/>
                <a:gd name="connsiteX18" fmla="*/ 63798 w 191388"/>
                <a:gd name="connsiteY18" fmla="*/ 55407 h 24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388" h="246793">
                  <a:moveTo>
                    <a:pt x="63798" y="55407"/>
                  </a:moveTo>
                  <a:cubicBezTo>
                    <a:pt x="54938" y="55407"/>
                    <a:pt x="33020" y="16608"/>
                    <a:pt x="10635" y="12877"/>
                  </a:cubicBezTo>
                  <a:cubicBezTo>
                    <a:pt x="-420" y="11034"/>
                    <a:pt x="2" y="33566"/>
                    <a:pt x="2" y="44774"/>
                  </a:cubicBezTo>
                  <a:cubicBezTo>
                    <a:pt x="2" y="79012"/>
                    <a:pt x="18040" y="81609"/>
                    <a:pt x="42533" y="97937"/>
                  </a:cubicBezTo>
                  <a:cubicBezTo>
                    <a:pt x="35445" y="108570"/>
                    <a:pt x="26458" y="118158"/>
                    <a:pt x="21268" y="129835"/>
                  </a:cubicBezTo>
                  <a:cubicBezTo>
                    <a:pt x="12164" y="150318"/>
                    <a:pt x="2" y="193630"/>
                    <a:pt x="2" y="193630"/>
                  </a:cubicBezTo>
                  <a:cubicBezTo>
                    <a:pt x="5006" y="208641"/>
                    <a:pt x="9175" y="249503"/>
                    <a:pt x="42533" y="236160"/>
                  </a:cubicBezTo>
                  <a:cubicBezTo>
                    <a:pt x="54398" y="231414"/>
                    <a:pt x="56710" y="214895"/>
                    <a:pt x="63798" y="204263"/>
                  </a:cubicBezTo>
                  <a:cubicBezTo>
                    <a:pt x="67342" y="193630"/>
                    <a:pt x="63222" y="172365"/>
                    <a:pt x="74430" y="172365"/>
                  </a:cubicBezTo>
                  <a:cubicBezTo>
                    <a:pt x="87209" y="172365"/>
                    <a:pt x="87712" y="194284"/>
                    <a:pt x="95695" y="204263"/>
                  </a:cubicBezTo>
                  <a:cubicBezTo>
                    <a:pt x="113008" y="225904"/>
                    <a:pt x="125177" y="231005"/>
                    <a:pt x="148858" y="246793"/>
                  </a:cubicBezTo>
                  <a:cubicBezTo>
                    <a:pt x="158423" y="218098"/>
                    <a:pt x="169626" y="203518"/>
                    <a:pt x="148858" y="172365"/>
                  </a:cubicBezTo>
                  <a:cubicBezTo>
                    <a:pt x="141770" y="161733"/>
                    <a:pt x="127593" y="158188"/>
                    <a:pt x="116961" y="151100"/>
                  </a:cubicBezTo>
                  <a:cubicBezTo>
                    <a:pt x="191389" y="126291"/>
                    <a:pt x="173668" y="151100"/>
                    <a:pt x="191388" y="97937"/>
                  </a:cubicBezTo>
                  <a:cubicBezTo>
                    <a:pt x="180756" y="90849"/>
                    <a:pt x="172096" y="78773"/>
                    <a:pt x="159491" y="76672"/>
                  </a:cubicBezTo>
                  <a:cubicBezTo>
                    <a:pt x="109456" y="68332"/>
                    <a:pt x="138642" y="120452"/>
                    <a:pt x="116961" y="55407"/>
                  </a:cubicBezTo>
                  <a:cubicBezTo>
                    <a:pt x="120505" y="44774"/>
                    <a:pt x="131756" y="33915"/>
                    <a:pt x="127593" y="23509"/>
                  </a:cubicBezTo>
                  <a:cubicBezTo>
                    <a:pt x="123664" y="13688"/>
                    <a:pt x="75109" y="-17286"/>
                    <a:pt x="63798" y="12877"/>
                  </a:cubicBezTo>
                  <a:cubicBezTo>
                    <a:pt x="55087" y="36106"/>
                    <a:pt x="72658" y="55407"/>
                    <a:pt x="63798" y="55407"/>
                  </a:cubicBezTo>
                  <a:close/>
                </a:path>
              </a:pathLst>
            </a:custGeom>
            <a:solidFill>
              <a:srgbClr val="D11F95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90490EF-E4D5-462D-95CB-8AA876AF4111}"/>
                </a:ext>
              </a:extLst>
            </p:cNvPr>
            <p:cNvSpPr/>
            <p:nvPr/>
          </p:nvSpPr>
          <p:spPr>
            <a:xfrm>
              <a:off x="2237923" y="3546529"/>
              <a:ext cx="55793" cy="53921"/>
            </a:xfrm>
            <a:custGeom>
              <a:avLst/>
              <a:gdLst>
                <a:gd name="connsiteX0" fmla="*/ 9977 w 55793"/>
                <a:gd name="connsiteY0" fmla="*/ 34871 h 53921"/>
                <a:gd name="connsiteX1" fmla="*/ 3627 w 55793"/>
                <a:gd name="connsiteY1" fmla="*/ 3121 h 53921"/>
                <a:gd name="connsiteX2" fmla="*/ 16327 w 55793"/>
                <a:gd name="connsiteY2" fmla="*/ 41221 h 53921"/>
                <a:gd name="connsiteX3" fmla="*/ 41727 w 55793"/>
                <a:gd name="connsiteY3" fmla="*/ 3121 h 53921"/>
                <a:gd name="connsiteX4" fmla="*/ 35377 w 55793"/>
                <a:gd name="connsiteY4" fmla="*/ 22171 h 53921"/>
                <a:gd name="connsiteX5" fmla="*/ 16327 w 55793"/>
                <a:gd name="connsiteY5" fmla="*/ 34871 h 53921"/>
                <a:gd name="connsiteX6" fmla="*/ 35377 w 55793"/>
                <a:gd name="connsiteY6" fmla="*/ 47571 h 53921"/>
                <a:gd name="connsiteX7" fmla="*/ 54427 w 55793"/>
                <a:gd name="connsiteY7" fmla="*/ 53921 h 53921"/>
                <a:gd name="connsiteX8" fmla="*/ 9977 w 55793"/>
                <a:gd name="connsiteY8" fmla="*/ 34871 h 5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93" h="53921">
                  <a:moveTo>
                    <a:pt x="9977" y="34871"/>
                  </a:moveTo>
                  <a:cubicBezTo>
                    <a:pt x="1510" y="26404"/>
                    <a:pt x="-4005" y="-4511"/>
                    <a:pt x="3627" y="3121"/>
                  </a:cubicBezTo>
                  <a:cubicBezTo>
                    <a:pt x="13093" y="12587"/>
                    <a:pt x="16327" y="41221"/>
                    <a:pt x="16327" y="41221"/>
                  </a:cubicBezTo>
                  <a:cubicBezTo>
                    <a:pt x="24794" y="28521"/>
                    <a:pt x="46554" y="-11359"/>
                    <a:pt x="41727" y="3121"/>
                  </a:cubicBezTo>
                  <a:cubicBezTo>
                    <a:pt x="39610" y="9471"/>
                    <a:pt x="39558" y="16944"/>
                    <a:pt x="35377" y="22171"/>
                  </a:cubicBezTo>
                  <a:cubicBezTo>
                    <a:pt x="30609" y="28130"/>
                    <a:pt x="22677" y="30638"/>
                    <a:pt x="16327" y="34871"/>
                  </a:cubicBezTo>
                  <a:cubicBezTo>
                    <a:pt x="22677" y="39104"/>
                    <a:pt x="28551" y="44158"/>
                    <a:pt x="35377" y="47571"/>
                  </a:cubicBezTo>
                  <a:cubicBezTo>
                    <a:pt x="41364" y="50564"/>
                    <a:pt x="61120" y="53921"/>
                    <a:pt x="54427" y="53921"/>
                  </a:cubicBezTo>
                  <a:cubicBezTo>
                    <a:pt x="20216" y="53921"/>
                    <a:pt x="18444" y="43338"/>
                    <a:pt x="9977" y="34871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B466527-EA0E-4F56-AC5D-B768EC59FF08}"/>
                </a:ext>
              </a:extLst>
            </p:cNvPr>
            <p:cNvSpPr/>
            <p:nvPr/>
          </p:nvSpPr>
          <p:spPr>
            <a:xfrm>
              <a:off x="2225895" y="3692745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2F963BA-C371-4B6A-95D8-4D692A762E50}"/>
                </a:ext>
              </a:extLst>
            </p:cNvPr>
            <p:cNvSpPr/>
            <p:nvPr/>
          </p:nvSpPr>
          <p:spPr>
            <a:xfrm>
              <a:off x="2427051" y="4323939"/>
              <a:ext cx="432245" cy="489988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04A2D69-2CFD-4C7C-B0C9-3D19EE76C329}"/>
                </a:ext>
              </a:extLst>
            </p:cNvPr>
            <p:cNvSpPr/>
            <p:nvPr/>
          </p:nvSpPr>
          <p:spPr>
            <a:xfrm>
              <a:off x="1104038" y="3726721"/>
              <a:ext cx="834558" cy="735066"/>
            </a:xfrm>
            <a:custGeom>
              <a:avLst/>
              <a:gdLst>
                <a:gd name="connsiteX0" fmla="*/ 116958 w 1095154"/>
                <a:gd name="connsiteY0" fmla="*/ 691116 h 988942"/>
                <a:gd name="connsiteX1" fmla="*/ 85061 w 1095154"/>
                <a:gd name="connsiteY1" fmla="*/ 637953 h 988942"/>
                <a:gd name="connsiteX2" fmla="*/ 31898 w 1095154"/>
                <a:gd name="connsiteY2" fmla="*/ 552893 h 988942"/>
                <a:gd name="connsiteX3" fmla="*/ 0 w 1095154"/>
                <a:gd name="connsiteY3" fmla="*/ 489097 h 988942"/>
                <a:gd name="connsiteX4" fmla="*/ 10633 w 1095154"/>
                <a:gd name="connsiteY4" fmla="*/ 404037 h 988942"/>
                <a:gd name="connsiteX5" fmla="*/ 74428 w 1095154"/>
                <a:gd name="connsiteY5" fmla="*/ 350874 h 988942"/>
                <a:gd name="connsiteX6" fmla="*/ 127591 w 1095154"/>
                <a:gd name="connsiteY6" fmla="*/ 361507 h 988942"/>
                <a:gd name="connsiteX7" fmla="*/ 116958 w 1095154"/>
                <a:gd name="connsiteY7" fmla="*/ 329609 h 988942"/>
                <a:gd name="connsiteX8" fmla="*/ 95693 w 1095154"/>
                <a:gd name="connsiteY8" fmla="*/ 212651 h 988942"/>
                <a:gd name="connsiteX9" fmla="*/ 106326 w 1095154"/>
                <a:gd name="connsiteY9" fmla="*/ 159488 h 988942"/>
                <a:gd name="connsiteX10" fmla="*/ 170121 w 1095154"/>
                <a:gd name="connsiteY10" fmla="*/ 116958 h 988942"/>
                <a:gd name="connsiteX11" fmla="*/ 233917 w 1095154"/>
                <a:gd name="connsiteY11" fmla="*/ 85060 h 988942"/>
                <a:gd name="connsiteX12" fmla="*/ 276447 w 1095154"/>
                <a:gd name="connsiteY12" fmla="*/ 95693 h 988942"/>
                <a:gd name="connsiteX13" fmla="*/ 308345 w 1095154"/>
                <a:gd name="connsiteY13" fmla="*/ 116958 h 988942"/>
                <a:gd name="connsiteX14" fmla="*/ 361507 w 1095154"/>
                <a:gd name="connsiteY14" fmla="*/ 106325 h 988942"/>
                <a:gd name="connsiteX15" fmla="*/ 425303 w 1095154"/>
                <a:gd name="connsiteY15" fmla="*/ 85060 h 988942"/>
                <a:gd name="connsiteX16" fmla="*/ 510363 w 1095154"/>
                <a:gd name="connsiteY16" fmla="*/ 42530 h 988942"/>
                <a:gd name="connsiteX17" fmla="*/ 552893 w 1095154"/>
                <a:gd name="connsiteY17" fmla="*/ 31897 h 988942"/>
                <a:gd name="connsiteX18" fmla="*/ 584791 w 1095154"/>
                <a:gd name="connsiteY18" fmla="*/ 21265 h 988942"/>
                <a:gd name="connsiteX19" fmla="*/ 669852 w 1095154"/>
                <a:gd name="connsiteY19" fmla="*/ 0 h 988942"/>
                <a:gd name="connsiteX20" fmla="*/ 786810 w 1095154"/>
                <a:gd name="connsiteY20" fmla="*/ 21265 h 988942"/>
                <a:gd name="connsiteX21" fmla="*/ 861238 w 1095154"/>
                <a:gd name="connsiteY21" fmla="*/ 138223 h 988942"/>
                <a:gd name="connsiteX22" fmla="*/ 871870 w 1095154"/>
                <a:gd name="connsiteY22" fmla="*/ 170121 h 988942"/>
                <a:gd name="connsiteX23" fmla="*/ 967563 w 1095154"/>
                <a:gd name="connsiteY23" fmla="*/ 212651 h 988942"/>
                <a:gd name="connsiteX24" fmla="*/ 1010093 w 1095154"/>
                <a:gd name="connsiteY24" fmla="*/ 287079 h 988942"/>
                <a:gd name="connsiteX25" fmla="*/ 1020726 w 1095154"/>
                <a:gd name="connsiteY25" fmla="*/ 318977 h 988942"/>
                <a:gd name="connsiteX26" fmla="*/ 1010093 w 1095154"/>
                <a:gd name="connsiteY26" fmla="*/ 404037 h 988942"/>
                <a:gd name="connsiteX27" fmla="*/ 988828 w 1095154"/>
                <a:gd name="connsiteY27" fmla="*/ 435935 h 988942"/>
                <a:gd name="connsiteX28" fmla="*/ 1052624 w 1095154"/>
                <a:gd name="connsiteY28" fmla="*/ 531628 h 988942"/>
                <a:gd name="connsiteX29" fmla="*/ 1073889 w 1095154"/>
                <a:gd name="connsiteY29" fmla="*/ 563525 h 988942"/>
                <a:gd name="connsiteX30" fmla="*/ 1095154 w 1095154"/>
                <a:gd name="connsiteY30" fmla="*/ 669851 h 988942"/>
                <a:gd name="connsiteX31" fmla="*/ 1084521 w 1095154"/>
                <a:gd name="connsiteY31" fmla="*/ 754911 h 988942"/>
                <a:gd name="connsiteX32" fmla="*/ 1063256 w 1095154"/>
                <a:gd name="connsiteY32" fmla="*/ 786809 h 988942"/>
                <a:gd name="connsiteX33" fmla="*/ 999461 w 1095154"/>
                <a:gd name="connsiteY33" fmla="*/ 850604 h 988942"/>
                <a:gd name="connsiteX34" fmla="*/ 925033 w 1095154"/>
                <a:gd name="connsiteY34" fmla="*/ 871870 h 988942"/>
                <a:gd name="connsiteX35" fmla="*/ 829340 w 1095154"/>
                <a:gd name="connsiteY35" fmla="*/ 861237 h 988942"/>
                <a:gd name="connsiteX36" fmla="*/ 797442 w 1095154"/>
                <a:gd name="connsiteY36" fmla="*/ 850604 h 988942"/>
                <a:gd name="connsiteX37" fmla="*/ 765545 w 1095154"/>
                <a:gd name="connsiteY37" fmla="*/ 861237 h 988942"/>
                <a:gd name="connsiteX38" fmla="*/ 691117 w 1095154"/>
                <a:gd name="connsiteY38" fmla="*/ 903767 h 988942"/>
                <a:gd name="connsiteX39" fmla="*/ 595424 w 1095154"/>
                <a:gd name="connsiteY39" fmla="*/ 946297 h 988942"/>
                <a:gd name="connsiteX40" fmla="*/ 510363 w 1095154"/>
                <a:gd name="connsiteY40" fmla="*/ 978195 h 988942"/>
                <a:gd name="connsiteX41" fmla="*/ 265814 w 1095154"/>
                <a:gd name="connsiteY41" fmla="*/ 925032 h 988942"/>
                <a:gd name="connsiteX42" fmla="*/ 255182 w 1095154"/>
                <a:gd name="connsiteY42" fmla="*/ 893135 h 988942"/>
                <a:gd name="connsiteX43" fmla="*/ 265814 w 1095154"/>
                <a:gd name="connsiteY43" fmla="*/ 818707 h 988942"/>
                <a:gd name="connsiteX44" fmla="*/ 233917 w 1095154"/>
                <a:gd name="connsiteY44" fmla="*/ 808074 h 988942"/>
                <a:gd name="connsiteX45" fmla="*/ 148856 w 1095154"/>
                <a:gd name="connsiteY45" fmla="*/ 786809 h 988942"/>
                <a:gd name="connsiteX46" fmla="*/ 116958 w 1095154"/>
                <a:gd name="connsiteY46" fmla="*/ 691116 h 98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95154" h="988942">
                  <a:moveTo>
                    <a:pt x="116958" y="691116"/>
                  </a:moveTo>
                  <a:cubicBezTo>
                    <a:pt x="106326" y="666307"/>
                    <a:pt x="96014" y="655478"/>
                    <a:pt x="85061" y="637953"/>
                  </a:cubicBezTo>
                  <a:cubicBezTo>
                    <a:pt x="63971" y="604209"/>
                    <a:pt x="51547" y="592191"/>
                    <a:pt x="31898" y="552893"/>
                  </a:cubicBezTo>
                  <a:cubicBezTo>
                    <a:pt x="-12125" y="464848"/>
                    <a:pt x="60945" y="580515"/>
                    <a:pt x="0" y="489097"/>
                  </a:cubicBezTo>
                  <a:cubicBezTo>
                    <a:pt x="3544" y="460744"/>
                    <a:pt x="868" y="430891"/>
                    <a:pt x="10633" y="404037"/>
                  </a:cubicBezTo>
                  <a:cubicBezTo>
                    <a:pt x="17182" y="386026"/>
                    <a:pt x="59240" y="361000"/>
                    <a:pt x="74428" y="350874"/>
                  </a:cubicBezTo>
                  <a:cubicBezTo>
                    <a:pt x="92149" y="354418"/>
                    <a:pt x="111427" y="369589"/>
                    <a:pt x="127591" y="361507"/>
                  </a:cubicBezTo>
                  <a:cubicBezTo>
                    <a:pt x="137616" y="356495"/>
                    <a:pt x="119156" y="340599"/>
                    <a:pt x="116958" y="329609"/>
                  </a:cubicBezTo>
                  <a:cubicBezTo>
                    <a:pt x="78864" y="139139"/>
                    <a:pt x="127212" y="338722"/>
                    <a:pt x="95693" y="212651"/>
                  </a:cubicBezTo>
                  <a:cubicBezTo>
                    <a:pt x="99237" y="194930"/>
                    <a:pt x="98244" y="175652"/>
                    <a:pt x="106326" y="159488"/>
                  </a:cubicBezTo>
                  <a:cubicBezTo>
                    <a:pt x="122256" y="127629"/>
                    <a:pt x="141767" y="126409"/>
                    <a:pt x="170121" y="116958"/>
                  </a:cubicBezTo>
                  <a:cubicBezTo>
                    <a:pt x="186248" y="106207"/>
                    <a:pt x="211908" y="85060"/>
                    <a:pt x="233917" y="85060"/>
                  </a:cubicBezTo>
                  <a:cubicBezTo>
                    <a:pt x="248530" y="85060"/>
                    <a:pt x="262270" y="92149"/>
                    <a:pt x="276447" y="95693"/>
                  </a:cubicBezTo>
                  <a:cubicBezTo>
                    <a:pt x="287080" y="102781"/>
                    <a:pt x="295665" y="115373"/>
                    <a:pt x="308345" y="116958"/>
                  </a:cubicBezTo>
                  <a:cubicBezTo>
                    <a:pt x="326277" y="119199"/>
                    <a:pt x="344072" y="111080"/>
                    <a:pt x="361507" y="106325"/>
                  </a:cubicBezTo>
                  <a:cubicBezTo>
                    <a:pt x="383133" y="100427"/>
                    <a:pt x="404700" y="93890"/>
                    <a:pt x="425303" y="85060"/>
                  </a:cubicBezTo>
                  <a:cubicBezTo>
                    <a:pt x="454440" y="72573"/>
                    <a:pt x="479610" y="50219"/>
                    <a:pt x="510363" y="42530"/>
                  </a:cubicBezTo>
                  <a:cubicBezTo>
                    <a:pt x="524540" y="38986"/>
                    <a:pt x="538842" y="35911"/>
                    <a:pt x="552893" y="31897"/>
                  </a:cubicBezTo>
                  <a:cubicBezTo>
                    <a:pt x="563670" y="28818"/>
                    <a:pt x="573918" y="23983"/>
                    <a:pt x="584791" y="21265"/>
                  </a:cubicBezTo>
                  <a:lnTo>
                    <a:pt x="669852" y="0"/>
                  </a:lnTo>
                  <a:cubicBezTo>
                    <a:pt x="708838" y="7088"/>
                    <a:pt x="752274" y="1838"/>
                    <a:pt x="786810" y="21265"/>
                  </a:cubicBezTo>
                  <a:cubicBezTo>
                    <a:pt x="807044" y="32647"/>
                    <a:pt x="848245" y="107906"/>
                    <a:pt x="861238" y="138223"/>
                  </a:cubicBezTo>
                  <a:cubicBezTo>
                    <a:pt x="865653" y="148525"/>
                    <a:pt x="864869" y="161369"/>
                    <a:pt x="871870" y="170121"/>
                  </a:cubicBezTo>
                  <a:cubicBezTo>
                    <a:pt x="890251" y="193097"/>
                    <a:pt x="948071" y="206154"/>
                    <a:pt x="967563" y="212651"/>
                  </a:cubicBezTo>
                  <a:cubicBezTo>
                    <a:pt x="988919" y="244686"/>
                    <a:pt x="993905" y="249307"/>
                    <a:pt x="1010093" y="287079"/>
                  </a:cubicBezTo>
                  <a:cubicBezTo>
                    <a:pt x="1014508" y="297381"/>
                    <a:pt x="1017182" y="308344"/>
                    <a:pt x="1020726" y="318977"/>
                  </a:cubicBezTo>
                  <a:cubicBezTo>
                    <a:pt x="1017182" y="347330"/>
                    <a:pt x="1017611" y="376470"/>
                    <a:pt x="1010093" y="404037"/>
                  </a:cubicBezTo>
                  <a:cubicBezTo>
                    <a:pt x="1006731" y="416366"/>
                    <a:pt x="988828" y="423156"/>
                    <a:pt x="988828" y="435935"/>
                  </a:cubicBezTo>
                  <a:cubicBezTo>
                    <a:pt x="988828" y="508792"/>
                    <a:pt x="1013403" y="492408"/>
                    <a:pt x="1052624" y="531628"/>
                  </a:cubicBezTo>
                  <a:cubicBezTo>
                    <a:pt x="1061660" y="540664"/>
                    <a:pt x="1066801" y="552893"/>
                    <a:pt x="1073889" y="563525"/>
                  </a:cubicBezTo>
                  <a:cubicBezTo>
                    <a:pt x="1080913" y="591624"/>
                    <a:pt x="1095154" y="643787"/>
                    <a:pt x="1095154" y="669851"/>
                  </a:cubicBezTo>
                  <a:cubicBezTo>
                    <a:pt x="1095154" y="698425"/>
                    <a:pt x="1092039" y="727344"/>
                    <a:pt x="1084521" y="754911"/>
                  </a:cubicBezTo>
                  <a:cubicBezTo>
                    <a:pt x="1081159" y="767240"/>
                    <a:pt x="1070684" y="776410"/>
                    <a:pt x="1063256" y="786809"/>
                  </a:cubicBezTo>
                  <a:cubicBezTo>
                    <a:pt x="1038601" y="821326"/>
                    <a:pt x="1035351" y="832659"/>
                    <a:pt x="999461" y="850604"/>
                  </a:cubicBezTo>
                  <a:cubicBezTo>
                    <a:pt x="984207" y="858231"/>
                    <a:pt x="938660" y="868463"/>
                    <a:pt x="925033" y="871870"/>
                  </a:cubicBezTo>
                  <a:cubicBezTo>
                    <a:pt x="893135" y="868326"/>
                    <a:pt x="860997" y="866513"/>
                    <a:pt x="829340" y="861237"/>
                  </a:cubicBezTo>
                  <a:cubicBezTo>
                    <a:pt x="818285" y="859394"/>
                    <a:pt x="808650" y="850604"/>
                    <a:pt x="797442" y="850604"/>
                  </a:cubicBezTo>
                  <a:cubicBezTo>
                    <a:pt x="786234" y="850604"/>
                    <a:pt x="775846" y="856822"/>
                    <a:pt x="765545" y="861237"/>
                  </a:cubicBezTo>
                  <a:cubicBezTo>
                    <a:pt x="692994" y="892330"/>
                    <a:pt x="751190" y="870393"/>
                    <a:pt x="691117" y="903767"/>
                  </a:cubicBezTo>
                  <a:cubicBezTo>
                    <a:pt x="613344" y="946974"/>
                    <a:pt x="651740" y="925178"/>
                    <a:pt x="595424" y="946297"/>
                  </a:cubicBezTo>
                  <a:cubicBezTo>
                    <a:pt x="493724" y="984435"/>
                    <a:pt x="582759" y="954065"/>
                    <a:pt x="510363" y="978195"/>
                  </a:cubicBezTo>
                  <a:cubicBezTo>
                    <a:pt x="308669" y="968591"/>
                    <a:pt x="312441" y="1033830"/>
                    <a:pt x="265814" y="925032"/>
                  </a:cubicBezTo>
                  <a:cubicBezTo>
                    <a:pt x="261399" y="914731"/>
                    <a:pt x="258726" y="903767"/>
                    <a:pt x="255182" y="893135"/>
                  </a:cubicBezTo>
                  <a:cubicBezTo>
                    <a:pt x="258726" y="868326"/>
                    <a:pt x="271892" y="843020"/>
                    <a:pt x="265814" y="818707"/>
                  </a:cubicBezTo>
                  <a:cubicBezTo>
                    <a:pt x="263096" y="807834"/>
                    <a:pt x="244790" y="810792"/>
                    <a:pt x="233917" y="808074"/>
                  </a:cubicBezTo>
                  <a:lnTo>
                    <a:pt x="148856" y="786809"/>
                  </a:lnTo>
                  <a:cubicBezTo>
                    <a:pt x="126470" y="719652"/>
                    <a:pt x="127590" y="715925"/>
                    <a:pt x="116958" y="6911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1856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6F4040E-46BC-409B-B0FA-6C0223E668C6}"/>
                </a:ext>
              </a:extLst>
            </p:cNvPr>
            <p:cNvSpPr/>
            <p:nvPr/>
          </p:nvSpPr>
          <p:spPr>
            <a:xfrm>
              <a:off x="1305194" y="4357915"/>
              <a:ext cx="432245" cy="489988"/>
            </a:xfrm>
            <a:custGeom>
              <a:avLst/>
              <a:gdLst>
                <a:gd name="connsiteX0" fmla="*/ 148856 w 567216"/>
                <a:gd name="connsiteY0" fmla="*/ 0 h 659219"/>
                <a:gd name="connsiteX1" fmla="*/ 138224 w 567216"/>
                <a:gd name="connsiteY1" fmla="*/ 531628 h 659219"/>
                <a:gd name="connsiteX2" fmla="*/ 63796 w 567216"/>
                <a:gd name="connsiteY2" fmla="*/ 584791 h 659219"/>
                <a:gd name="connsiteX3" fmla="*/ 31898 w 567216"/>
                <a:gd name="connsiteY3" fmla="*/ 595423 h 659219"/>
                <a:gd name="connsiteX4" fmla="*/ 0 w 567216"/>
                <a:gd name="connsiteY4" fmla="*/ 616689 h 659219"/>
                <a:gd name="connsiteX5" fmla="*/ 31898 w 567216"/>
                <a:gd name="connsiteY5" fmla="*/ 627321 h 659219"/>
                <a:gd name="connsiteX6" fmla="*/ 95693 w 567216"/>
                <a:gd name="connsiteY6" fmla="*/ 616689 h 659219"/>
                <a:gd name="connsiteX7" fmla="*/ 127591 w 567216"/>
                <a:gd name="connsiteY7" fmla="*/ 595423 h 659219"/>
                <a:gd name="connsiteX8" fmla="*/ 148856 w 567216"/>
                <a:gd name="connsiteY8" fmla="*/ 563526 h 659219"/>
                <a:gd name="connsiteX9" fmla="*/ 191386 w 567216"/>
                <a:gd name="connsiteY9" fmla="*/ 595423 h 659219"/>
                <a:gd name="connsiteX10" fmla="*/ 223284 w 567216"/>
                <a:gd name="connsiteY10" fmla="*/ 659219 h 659219"/>
                <a:gd name="connsiteX11" fmla="*/ 244549 w 567216"/>
                <a:gd name="connsiteY11" fmla="*/ 627321 h 659219"/>
                <a:gd name="connsiteX12" fmla="*/ 255182 w 567216"/>
                <a:gd name="connsiteY12" fmla="*/ 531628 h 659219"/>
                <a:gd name="connsiteX13" fmla="*/ 329610 w 567216"/>
                <a:gd name="connsiteY13" fmla="*/ 595423 h 659219"/>
                <a:gd name="connsiteX14" fmla="*/ 361507 w 567216"/>
                <a:gd name="connsiteY14" fmla="*/ 616689 h 659219"/>
                <a:gd name="connsiteX15" fmla="*/ 329610 w 567216"/>
                <a:gd name="connsiteY15" fmla="*/ 595423 h 659219"/>
                <a:gd name="connsiteX16" fmla="*/ 350875 w 567216"/>
                <a:gd name="connsiteY16" fmla="*/ 552893 h 659219"/>
                <a:gd name="connsiteX17" fmla="*/ 414670 w 567216"/>
                <a:gd name="connsiteY17" fmla="*/ 574158 h 659219"/>
                <a:gd name="connsiteX18" fmla="*/ 446568 w 567216"/>
                <a:gd name="connsiteY18" fmla="*/ 584791 h 659219"/>
                <a:gd name="connsiteX19" fmla="*/ 563526 w 567216"/>
                <a:gd name="connsiteY19" fmla="*/ 574158 h 659219"/>
                <a:gd name="connsiteX20" fmla="*/ 499731 w 567216"/>
                <a:gd name="connsiteY20" fmla="*/ 552893 h 659219"/>
                <a:gd name="connsiteX21" fmla="*/ 382773 w 567216"/>
                <a:gd name="connsiteY21" fmla="*/ 520996 h 659219"/>
                <a:gd name="connsiteX22" fmla="*/ 350875 w 567216"/>
                <a:gd name="connsiteY22" fmla="*/ 510363 h 659219"/>
                <a:gd name="connsiteX23" fmla="*/ 329610 w 567216"/>
                <a:gd name="connsiteY23" fmla="*/ 478465 h 659219"/>
                <a:gd name="connsiteX24" fmla="*/ 318977 w 567216"/>
                <a:gd name="connsiteY24" fmla="*/ 446568 h 659219"/>
                <a:gd name="connsiteX25" fmla="*/ 308345 w 567216"/>
                <a:gd name="connsiteY25" fmla="*/ 0 h 659219"/>
                <a:gd name="connsiteX26" fmla="*/ 244549 w 567216"/>
                <a:gd name="connsiteY26" fmla="*/ 21265 h 659219"/>
                <a:gd name="connsiteX27" fmla="*/ 148856 w 567216"/>
                <a:gd name="connsiteY27" fmla="*/ 0 h 6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7216" h="659219">
                  <a:moveTo>
                    <a:pt x="148856" y="0"/>
                  </a:moveTo>
                  <a:cubicBezTo>
                    <a:pt x="145312" y="177209"/>
                    <a:pt x="144908" y="354509"/>
                    <a:pt x="138224" y="531628"/>
                  </a:cubicBezTo>
                  <a:cubicBezTo>
                    <a:pt x="136418" y="579486"/>
                    <a:pt x="106393" y="570592"/>
                    <a:pt x="63796" y="584791"/>
                  </a:cubicBezTo>
                  <a:lnTo>
                    <a:pt x="31898" y="595423"/>
                  </a:lnTo>
                  <a:cubicBezTo>
                    <a:pt x="21265" y="602512"/>
                    <a:pt x="0" y="603910"/>
                    <a:pt x="0" y="616689"/>
                  </a:cubicBezTo>
                  <a:cubicBezTo>
                    <a:pt x="0" y="627897"/>
                    <a:pt x="20690" y="627321"/>
                    <a:pt x="31898" y="627321"/>
                  </a:cubicBezTo>
                  <a:cubicBezTo>
                    <a:pt x="53456" y="627321"/>
                    <a:pt x="74428" y="620233"/>
                    <a:pt x="95693" y="616689"/>
                  </a:cubicBezTo>
                  <a:cubicBezTo>
                    <a:pt x="106326" y="609600"/>
                    <a:pt x="118555" y="604459"/>
                    <a:pt x="127591" y="595423"/>
                  </a:cubicBezTo>
                  <a:cubicBezTo>
                    <a:pt x="136627" y="586387"/>
                    <a:pt x="136077" y="563526"/>
                    <a:pt x="148856" y="563526"/>
                  </a:cubicBezTo>
                  <a:cubicBezTo>
                    <a:pt x="166577" y="563526"/>
                    <a:pt x="177209" y="584791"/>
                    <a:pt x="191386" y="595423"/>
                  </a:cubicBezTo>
                  <a:cubicBezTo>
                    <a:pt x="194008" y="603288"/>
                    <a:pt x="209544" y="659219"/>
                    <a:pt x="223284" y="659219"/>
                  </a:cubicBezTo>
                  <a:cubicBezTo>
                    <a:pt x="236063" y="659219"/>
                    <a:pt x="237461" y="637954"/>
                    <a:pt x="244549" y="627321"/>
                  </a:cubicBezTo>
                  <a:cubicBezTo>
                    <a:pt x="248093" y="595423"/>
                    <a:pt x="234636" y="556283"/>
                    <a:pt x="255182" y="531628"/>
                  </a:cubicBezTo>
                  <a:cubicBezTo>
                    <a:pt x="261709" y="523796"/>
                    <a:pt x="325938" y="592363"/>
                    <a:pt x="329610" y="595423"/>
                  </a:cubicBezTo>
                  <a:cubicBezTo>
                    <a:pt x="339427" y="603604"/>
                    <a:pt x="372139" y="623778"/>
                    <a:pt x="361507" y="616689"/>
                  </a:cubicBezTo>
                  <a:lnTo>
                    <a:pt x="329610" y="595423"/>
                  </a:lnTo>
                  <a:cubicBezTo>
                    <a:pt x="321976" y="572522"/>
                    <a:pt x="301801" y="547441"/>
                    <a:pt x="350875" y="552893"/>
                  </a:cubicBezTo>
                  <a:cubicBezTo>
                    <a:pt x="373153" y="555368"/>
                    <a:pt x="393405" y="567070"/>
                    <a:pt x="414670" y="574158"/>
                  </a:cubicBezTo>
                  <a:lnTo>
                    <a:pt x="446568" y="584791"/>
                  </a:lnTo>
                  <a:cubicBezTo>
                    <a:pt x="485554" y="581247"/>
                    <a:pt x="529958" y="594299"/>
                    <a:pt x="563526" y="574158"/>
                  </a:cubicBezTo>
                  <a:cubicBezTo>
                    <a:pt x="582747" y="562625"/>
                    <a:pt x="521711" y="557289"/>
                    <a:pt x="499731" y="552893"/>
                  </a:cubicBezTo>
                  <a:cubicBezTo>
                    <a:pt x="424590" y="537866"/>
                    <a:pt x="463710" y="547975"/>
                    <a:pt x="382773" y="520996"/>
                  </a:cubicBezTo>
                  <a:lnTo>
                    <a:pt x="350875" y="510363"/>
                  </a:lnTo>
                  <a:cubicBezTo>
                    <a:pt x="343787" y="499730"/>
                    <a:pt x="335325" y="489895"/>
                    <a:pt x="329610" y="478465"/>
                  </a:cubicBezTo>
                  <a:cubicBezTo>
                    <a:pt x="324598" y="468441"/>
                    <a:pt x="319475" y="457764"/>
                    <a:pt x="318977" y="446568"/>
                  </a:cubicBezTo>
                  <a:cubicBezTo>
                    <a:pt x="312366" y="297817"/>
                    <a:pt x="311889" y="148856"/>
                    <a:pt x="308345" y="0"/>
                  </a:cubicBezTo>
                  <a:cubicBezTo>
                    <a:pt x="287080" y="7088"/>
                    <a:pt x="266739" y="24435"/>
                    <a:pt x="244549" y="21265"/>
                  </a:cubicBezTo>
                  <a:lnTo>
                    <a:pt x="148856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Lightning Bolt 40">
            <a:extLst>
              <a:ext uri="{FF2B5EF4-FFF2-40B4-BE49-F238E27FC236}">
                <a16:creationId xmlns:a16="http://schemas.microsoft.com/office/drawing/2014/main" id="{506CBE57-DA22-4409-A6B0-52AA98EB8581}"/>
              </a:ext>
            </a:extLst>
          </p:cNvPr>
          <p:cNvSpPr/>
          <p:nvPr/>
        </p:nvSpPr>
        <p:spPr>
          <a:xfrm flipH="1">
            <a:off x="2357668" y="2501876"/>
            <a:ext cx="404700" cy="761631"/>
          </a:xfrm>
          <a:prstGeom prst="lightningBolt">
            <a:avLst/>
          </a:prstGeom>
          <a:solidFill>
            <a:srgbClr val="FFC0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474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adaptation?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Adaptation is a characteristic that makes a population able to live in a particular environment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01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order for evolution to happen we need: </a:t>
            </a:r>
            <a:r>
              <a:rPr lang="en-US" b="1" dirty="0"/>
              <a:t>change</a:t>
            </a:r>
            <a:r>
              <a:rPr lang="en-US" dirty="0"/>
              <a:t> over </a:t>
            </a:r>
            <a:r>
              <a:rPr lang="en-US" b="1" dirty="0"/>
              <a:t>time</a:t>
            </a:r>
            <a:r>
              <a:rPr lang="en-US" dirty="0"/>
              <a:t> that is passed on to the </a:t>
            </a:r>
            <a:r>
              <a:rPr lang="en-US" b="1" dirty="0"/>
              <a:t>next generations</a:t>
            </a:r>
          </a:p>
          <a:p>
            <a:r>
              <a:rPr lang="en-US" dirty="0"/>
              <a:t>Most organisms are different genetically from others </a:t>
            </a:r>
          </a:p>
          <a:p>
            <a:r>
              <a:rPr lang="en-US" dirty="0"/>
              <a:t>How is this genetic variation generated?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20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Genetic variation - mutations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21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4DA74B-89E9-4E01-BF24-EC2F0A9A1C48}"/>
              </a:ext>
            </a:extLst>
          </p:cNvPr>
          <p:cNvGrpSpPr/>
          <p:nvPr/>
        </p:nvGrpSpPr>
        <p:grpSpPr>
          <a:xfrm>
            <a:off x="942531" y="1690689"/>
            <a:ext cx="6893177" cy="4053662"/>
            <a:chOff x="1125411" y="2019917"/>
            <a:chExt cx="6893177" cy="4053662"/>
          </a:xfrm>
        </p:grpSpPr>
        <p:pic>
          <p:nvPicPr>
            <p:cNvPr id="7" name="Picture 2" descr="Illustration showing an example of a DNA mutation. Image credit: Genome Research Limited">
              <a:extLst>
                <a:ext uri="{FF2B5EF4-FFF2-40B4-BE49-F238E27FC236}">
                  <a16:creationId xmlns:a16="http://schemas.microsoft.com/office/drawing/2014/main" id="{D7B2C500-1088-4868-AF5F-309AAC1EB4C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024"/>
            <a:stretch/>
          </p:blipFill>
          <p:spPr bwMode="auto">
            <a:xfrm>
              <a:off x="1125411" y="2019917"/>
              <a:ext cx="6893177" cy="4053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EF4621-30ED-4769-B50B-8148A951CEF5}"/>
                </a:ext>
              </a:extLst>
            </p:cNvPr>
            <p:cNvSpPr/>
            <p:nvPr/>
          </p:nvSpPr>
          <p:spPr>
            <a:xfrm>
              <a:off x="5428616" y="5771705"/>
              <a:ext cx="190911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courses.lumenlearning.com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64178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Genetic variation - mutations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22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F91A9A-8FAF-4808-8C5B-B9F9ABAF4E5E}"/>
              </a:ext>
            </a:extLst>
          </p:cNvPr>
          <p:cNvSpPr/>
          <p:nvPr/>
        </p:nvSpPr>
        <p:spPr>
          <a:xfrm>
            <a:off x="5789437" y="5948640"/>
            <a:ext cx="262604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>
                <a:solidFill>
                  <a:srgbClr val="555555"/>
                </a:solidFill>
                <a:latin typeface="Georgia" panose="02040502050405020303" pitchFamily="18" charset="0"/>
              </a:rPr>
              <a:t>Image credit: Genome Research Limited</a:t>
            </a:r>
            <a:endParaRPr lang="en-US" sz="105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8D7B7C9-A572-4DEF-84D0-340BB158C39C}"/>
              </a:ext>
            </a:extLst>
          </p:cNvPr>
          <p:cNvGrpSpPr/>
          <p:nvPr/>
        </p:nvGrpSpPr>
        <p:grpSpPr>
          <a:xfrm>
            <a:off x="1865601" y="3429000"/>
            <a:ext cx="5412798" cy="2513706"/>
            <a:chOff x="3389601" y="3944679"/>
            <a:chExt cx="5412798" cy="2513706"/>
          </a:xfrm>
        </p:grpSpPr>
        <p:pic>
          <p:nvPicPr>
            <p:cNvPr id="11" name="Picture 2" descr="Imagen relacionada">
              <a:extLst>
                <a:ext uri="{FF2B5EF4-FFF2-40B4-BE49-F238E27FC236}">
                  <a16:creationId xmlns:a16="http://schemas.microsoft.com/office/drawing/2014/main" id="{59F192B8-9975-480F-8D30-756AC70FAD2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994" b="29066"/>
            <a:stretch/>
          </p:blipFill>
          <p:spPr bwMode="auto">
            <a:xfrm>
              <a:off x="3389601" y="3944679"/>
              <a:ext cx="5412798" cy="176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39FE913-BDAE-4A0F-A0F9-D7DD2BF32C8A}"/>
                </a:ext>
              </a:extLst>
            </p:cNvPr>
            <p:cNvGrpSpPr/>
            <p:nvPr/>
          </p:nvGrpSpPr>
          <p:grpSpPr>
            <a:xfrm>
              <a:off x="3653551" y="5713786"/>
              <a:ext cx="4884899" cy="744599"/>
              <a:chOff x="3422041" y="5348661"/>
              <a:chExt cx="4884899" cy="744599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9BCB6C-2E91-4FF1-AE54-10AC0EF126C0}"/>
                  </a:ext>
                </a:extLst>
              </p:cNvPr>
              <p:cNvSpPr txBox="1"/>
              <p:nvPr/>
            </p:nvSpPr>
            <p:spPr>
              <a:xfrm>
                <a:off x="3422041" y="5348661"/>
                <a:ext cx="115939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D11F95"/>
                    </a:solidFill>
                  </a:rPr>
                  <a:t>GG</a:t>
                </a:r>
              </a:p>
              <a:p>
                <a:pPr algn="ctr"/>
                <a:r>
                  <a:rPr lang="en-US" dirty="0"/>
                  <a:t>genotypes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010535D-5AE6-4E29-82CC-6E89C29B88B0}"/>
                  </a:ext>
                </a:extLst>
              </p:cNvPr>
              <p:cNvSpPr txBox="1"/>
              <p:nvPr/>
            </p:nvSpPr>
            <p:spPr>
              <a:xfrm>
                <a:off x="5284794" y="5348661"/>
                <a:ext cx="115939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B0F0"/>
                    </a:solidFill>
                  </a:rPr>
                  <a:t>A</a:t>
                </a:r>
                <a:r>
                  <a:rPr lang="en-US" sz="2400" b="1" dirty="0">
                    <a:solidFill>
                      <a:srgbClr val="D11F95"/>
                    </a:solidFill>
                  </a:rPr>
                  <a:t>G</a:t>
                </a:r>
              </a:p>
              <a:p>
                <a:pPr algn="ctr"/>
                <a:r>
                  <a:rPr lang="en-US" dirty="0"/>
                  <a:t>genotypes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7D5D32E-845F-4BF5-91BA-1BB48E9FAEF4}"/>
                  </a:ext>
                </a:extLst>
              </p:cNvPr>
              <p:cNvSpPr txBox="1"/>
              <p:nvPr/>
            </p:nvSpPr>
            <p:spPr>
              <a:xfrm>
                <a:off x="7147548" y="5354596"/>
                <a:ext cx="115939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B0F0"/>
                    </a:solidFill>
                  </a:rPr>
                  <a:t>AA</a:t>
                </a:r>
              </a:p>
              <a:p>
                <a:pPr algn="ctr"/>
                <a:r>
                  <a:rPr lang="en-US" dirty="0"/>
                  <a:t>genotypes</a:t>
                </a:r>
              </a:p>
            </p:txBody>
          </p:sp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1309344-E3D2-46E7-B92F-9629A0C8373E}"/>
              </a:ext>
            </a:extLst>
          </p:cNvPr>
          <p:cNvSpPr txBox="1"/>
          <p:nvPr/>
        </p:nvSpPr>
        <p:spPr>
          <a:xfrm>
            <a:off x="1000253" y="2133159"/>
            <a:ext cx="71434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Gene variant 1……..ACCTGA</a:t>
            </a:r>
            <a:r>
              <a:rPr lang="en-US" sz="2800" b="1" dirty="0">
                <a:solidFill>
                  <a:srgbClr val="00B0F0"/>
                </a:solidFill>
              </a:rPr>
              <a:t>A</a:t>
            </a:r>
            <a:r>
              <a:rPr lang="en-US" sz="2800" dirty="0"/>
              <a:t>TACAGGATA…………</a:t>
            </a:r>
          </a:p>
          <a:p>
            <a:r>
              <a:rPr lang="en-US" sz="2800" dirty="0"/>
              <a:t>Gene variant 2……..ACCTGA</a:t>
            </a:r>
            <a:r>
              <a:rPr lang="en-US" sz="2800" b="1" dirty="0">
                <a:solidFill>
                  <a:srgbClr val="D11F95"/>
                </a:solidFill>
              </a:rPr>
              <a:t>G</a:t>
            </a:r>
            <a:r>
              <a:rPr lang="en-US" sz="2800" dirty="0"/>
              <a:t>TACAGGATA…………</a:t>
            </a:r>
          </a:p>
        </p:txBody>
      </p:sp>
    </p:spTree>
    <p:extLst>
      <p:ext uri="{BB962C8B-B14F-4D97-AF65-F5344CB8AC3E}">
        <p14:creationId xmlns:p14="http://schemas.microsoft.com/office/powerpoint/2010/main" val="133895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Genes vs Phenotype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Sometimes, the variation in the appearance of a plant might not have a genetic basis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1425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Genes vs Phenotype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Sometimes, the variation in the appearance of a plant might not have a genetic basis</a:t>
            </a:r>
          </a:p>
          <a:p>
            <a:r>
              <a:rPr lang="en-US" dirty="0"/>
              <a:t>Plasticity: if it arises because of the environment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4" descr="Imagen relacionada">
            <a:extLst>
              <a:ext uri="{FF2B5EF4-FFF2-40B4-BE49-F238E27FC236}">
                <a16:creationId xmlns:a16="http://schemas.microsoft.com/office/drawing/2014/main" id="{A2EC8CFE-1680-4210-A38D-A9DFF6148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20" y="3289329"/>
            <a:ext cx="2700734" cy="278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1596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Genes vs Phenotype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Sometimes, the variation in the appearance of a plant might not have a genetic basis</a:t>
            </a:r>
          </a:p>
          <a:p>
            <a:r>
              <a:rPr lang="en-US" dirty="0"/>
              <a:t>Plasticity: if it arises because of the environment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4" descr="Imagen relacionada">
            <a:extLst>
              <a:ext uri="{FF2B5EF4-FFF2-40B4-BE49-F238E27FC236}">
                <a16:creationId xmlns:a16="http://schemas.microsoft.com/office/drawing/2014/main" id="{A2EC8CFE-1680-4210-A38D-A9DFF6148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20" y="3289329"/>
            <a:ext cx="2700734" cy="278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para normal tree vs tree in wind">
            <a:extLst>
              <a:ext uri="{FF2B5EF4-FFF2-40B4-BE49-F238E27FC236}">
                <a16:creationId xmlns:a16="http://schemas.microsoft.com/office/drawing/2014/main" id="{9D548E8A-9BE0-4A2E-9AA5-E839FF08A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982" y="3288450"/>
            <a:ext cx="3709434" cy="278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5143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Activity </a:t>
            </a:r>
            <a:r>
              <a:rPr lang="en-US" dirty="0"/>
              <a:t>2</a:t>
            </a:r>
            <a:r>
              <a:rPr lang="en-US" sz="3600" b="1" dirty="0"/>
              <a:t>: </a:t>
            </a:r>
            <a:r>
              <a:rPr lang="en-US" sz="3600" dirty="0"/>
              <a:t>Allele Frequency </a:t>
            </a:r>
            <a:r>
              <a:rPr lang="en-US" dirty="0"/>
              <a:t>G</a:t>
            </a:r>
            <a:r>
              <a:rPr lang="en-US" sz="3600" dirty="0"/>
              <a:t>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392" y="1825625"/>
            <a:ext cx="7665579" cy="2184672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Let’s assume that each individual has only 2 alleles</a:t>
            </a:r>
          </a:p>
          <a:p>
            <a:r>
              <a:rPr lang="en-US" sz="2800" dirty="0"/>
              <a:t>Allele R is dominant relative to allele b</a:t>
            </a:r>
          </a:p>
          <a:p>
            <a:r>
              <a:rPr lang="en-US" sz="2800" dirty="0"/>
              <a:t>Allele R is responsible for the red coloration of the individuals</a:t>
            </a:r>
          </a:p>
          <a:p>
            <a:r>
              <a:rPr lang="en-US" sz="2800" dirty="0"/>
              <a:t>Red individuals can be homozygous or heterozygous (blue individuals can only be homozygous)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58FFA7B-7BA0-41A8-B083-BA853161AA21}"/>
              </a:ext>
            </a:extLst>
          </p:cNvPr>
          <p:cNvSpPr txBox="1">
            <a:spLocks/>
          </p:cNvSpPr>
          <p:nvPr/>
        </p:nvSpPr>
        <p:spPr>
          <a:xfrm>
            <a:off x="2749286" y="4006273"/>
            <a:ext cx="6220047" cy="2589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 baseline="0">
                <a:solidFill>
                  <a:srgbClr val="00567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 baseline="0">
                <a:solidFill>
                  <a:srgbClr val="80BC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/>
              <a:t>Phenotype</a:t>
            </a:r>
            <a:endParaRPr lang="en-US"/>
          </a:p>
          <a:p>
            <a:pPr marL="0" indent="0">
              <a:buFont typeface="Arial" panose="020B0604020202020204" pitchFamily="34" charset="0"/>
              <a:buNone/>
            </a:pPr>
            <a:endParaRPr lang="en-US" sz="40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/>
              <a:t>Genotype</a:t>
            </a:r>
            <a:r>
              <a:rPr lang="en-US"/>
              <a:t>	  </a:t>
            </a:r>
            <a:r>
              <a:rPr lang="en-US" sz="2400"/>
              <a:t>RR</a:t>
            </a:r>
            <a:r>
              <a:rPr lang="en-US"/>
              <a:t>              </a:t>
            </a:r>
            <a:r>
              <a:rPr lang="en-US" sz="2400"/>
              <a:t>Rb</a:t>
            </a:r>
            <a:r>
              <a:rPr lang="en-US"/>
              <a:t>	   </a:t>
            </a:r>
            <a:r>
              <a:rPr lang="en-US" sz="2400"/>
              <a:t>bb</a:t>
            </a:r>
            <a:endParaRPr lang="en-US" dirty="0"/>
          </a:p>
        </p:txBody>
      </p:sp>
      <p:pic>
        <p:nvPicPr>
          <p:cNvPr id="7" name="Picture 2" descr="Resultado de imagen para m&amp;m's">
            <a:extLst>
              <a:ext uri="{FF2B5EF4-FFF2-40B4-BE49-F238E27FC236}">
                <a16:creationId xmlns:a16="http://schemas.microsoft.com/office/drawing/2014/main" id="{40345F01-401C-42FA-AAB5-AFCC312B6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626" y="4340102"/>
            <a:ext cx="1630966" cy="163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B789391-57FF-41F4-993A-4AC722BD7480}"/>
              </a:ext>
            </a:extLst>
          </p:cNvPr>
          <p:cNvGrpSpPr/>
          <p:nvPr/>
        </p:nvGrpSpPr>
        <p:grpSpPr>
          <a:xfrm>
            <a:off x="5737204" y="4420245"/>
            <a:ext cx="1238468" cy="654371"/>
            <a:chOff x="6400800" y="2699219"/>
            <a:chExt cx="1435351" cy="763349"/>
          </a:xfrm>
        </p:grpSpPr>
        <p:pic>
          <p:nvPicPr>
            <p:cNvPr id="9" name="Picture 4" descr="Imagen relacionada">
              <a:extLst>
                <a:ext uri="{FF2B5EF4-FFF2-40B4-BE49-F238E27FC236}">
                  <a16:creationId xmlns:a16="http://schemas.microsoft.com/office/drawing/2014/main" id="{4A334F64-EB7A-4201-B935-2296D93394C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82" t="23704" r="25157" b="25137"/>
            <a:stretch/>
          </p:blipFill>
          <p:spPr bwMode="auto">
            <a:xfrm>
              <a:off x="6400800" y="2699219"/>
              <a:ext cx="789735" cy="7297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Imagen relacionada">
              <a:extLst>
                <a:ext uri="{FF2B5EF4-FFF2-40B4-BE49-F238E27FC236}">
                  <a16:creationId xmlns:a16="http://schemas.microsoft.com/office/drawing/2014/main" id="{6D1ADF02-96B2-4291-B66E-194045E30DD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106369" y="2732786"/>
              <a:ext cx="729782" cy="7297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2418D41-C9AF-449B-9B5E-D4C84C5488BB}"/>
              </a:ext>
            </a:extLst>
          </p:cNvPr>
          <p:cNvGrpSpPr/>
          <p:nvPr/>
        </p:nvGrpSpPr>
        <p:grpSpPr>
          <a:xfrm>
            <a:off x="4300829" y="4419304"/>
            <a:ext cx="1227925" cy="625595"/>
            <a:chOff x="8141352" y="2699218"/>
            <a:chExt cx="1423131" cy="729781"/>
          </a:xfrm>
        </p:grpSpPr>
        <p:pic>
          <p:nvPicPr>
            <p:cNvPr id="12" name="Picture 4" descr="Imagen relacionada">
              <a:extLst>
                <a:ext uri="{FF2B5EF4-FFF2-40B4-BE49-F238E27FC236}">
                  <a16:creationId xmlns:a16="http://schemas.microsoft.com/office/drawing/2014/main" id="{0831391D-350D-4981-96B8-76603240BA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82" t="23704" r="25157" b="25137"/>
            <a:stretch/>
          </p:blipFill>
          <p:spPr bwMode="auto">
            <a:xfrm>
              <a:off x="8141352" y="2699218"/>
              <a:ext cx="789735" cy="7297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Imagen relacionada">
              <a:extLst>
                <a:ext uri="{FF2B5EF4-FFF2-40B4-BE49-F238E27FC236}">
                  <a16:creationId xmlns:a16="http://schemas.microsoft.com/office/drawing/2014/main" id="{50C551E1-908E-405A-B0EC-9514982BC08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88" t="23704" r="25157" b="25137"/>
            <a:stretch/>
          </p:blipFill>
          <p:spPr bwMode="auto">
            <a:xfrm>
              <a:off x="8878967" y="2699218"/>
              <a:ext cx="685516" cy="7297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14C88-7BA3-4E0D-BF32-45F4A3083914}"/>
              </a:ext>
            </a:extLst>
          </p:cNvPr>
          <p:cNvGrpSpPr/>
          <p:nvPr/>
        </p:nvGrpSpPr>
        <p:grpSpPr>
          <a:xfrm>
            <a:off x="7184123" y="4449020"/>
            <a:ext cx="1174396" cy="625598"/>
            <a:chOff x="9878262" y="2699216"/>
            <a:chExt cx="1361093" cy="729784"/>
          </a:xfrm>
        </p:grpSpPr>
        <p:pic>
          <p:nvPicPr>
            <p:cNvPr id="15" name="Picture 6" descr="Imagen relacionada">
              <a:extLst>
                <a:ext uri="{FF2B5EF4-FFF2-40B4-BE49-F238E27FC236}">
                  <a16:creationId xmlns:a16="http://schemas.microsoft.com/office/drawing/2014/main" id="{59B85469-F135-4C11-B8DE-F8EE3A3BA0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9878262" y="2699218"/>
              <a:ext cx="729782" cy="7297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Imagen relacionada">
              <a:extLst>
                <a:ext uri="{FF2B5EF4-FFF2-40B4-BE49-F238E27FC236}">
                  <a16:creationId xmlns:a16="http://schemas.microsoft.com/office/drawing/2014/main" id="{867A12B1-3B5B-42CF-B68F-07867291715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0509573" y="2699216"/>
              <a:ext cx="729782" cy="7297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88000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Activity 2: </a:t>
            </a:r>
            <a:r>
              <a:rPr lang="en-US" sz="3600" dirty="0"/>
              <a:t>Allele frequency game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27</a:t>
            </a:fld>
            <a:endParaRPr lang="en-US"/>
          </a:p>
        </p:txBody>
      </p:sp>
      <p:graphicFrame>
        <p:nvGraphicFramePr>
          <p:cNvPr id="6" name="Content Placeholder 17">
            <a:extLst>
              <a:ext uri="{FF2B5EF4-FFF2-40B4-BE49-F238E27FC236}">
                <a16:creationId xmlns:a16="http://schemas.microsoft.com/office/drawing/2014/main" id="{A4181E42-EF18-4A71-999B-4B363E8FAC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893925"/>
              </p:ext>
            </p:extLst>
          </p:nvPr>
        </p:nvGraphicFramePr>
        <p:xfrm>
          <a:off x="647523" y="1720693"/>
          <a:ext cx="7848954" cy="4287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32921">
                  <a:extLst>
                    <a:ext uri="{9D8B030D-6E8A-4147-A177-3AD203B41FA5}">
                      <a16:colId xmlns:a16="http://schemas.microsoft.com/office/drawing/2014/main" val="2189445063"/>
                    </a:ext>
                  </a:extLst>
                </a:gridCol>
                <a:gridCol w="942384">
                  <a:extLst>
                    <a:ext uri="{9D8B030D-6E8A-4147-A177-3AD203B41FA5}">
                      <a16:colId xmlns:a16="http://schemas.microsoft.com/office/drawing/2014/main" val="3025924700"/>
                    </a:ext>
                  </a:extLst>
                </a:gridCol>
                <a:gridCol w="1020522">
                  <a:extLst>
                    <a:ext uri="{9D8B030D-6E8A-4147-A177-3AD203B41FA5}">
                      <a16:colId xmlns:a16="http://schemas.microsoft.com/office/drawing/2014/main" val="343814853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9901719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1953053322"/>
                    </a:ext>
                  </a:extLst>
                </a:gridCol>
                <a:gridCol w="1266825">
                  <a:extLst>
                    <a:ext uri="{9D8B030D-6E8A-4147-A177-3AD203B41FA5}">
                      <a16:colId xmlns:a16="http://schemas.microsoft.com/office/drawing/2014/main" val="4260106166"/>
                    </a:ext>
                  </a:extLst>
                </a:gridCol>
                <a:gridCol w="1124127">
                  <a:extLst>
                    <a:ext uri="{9D8B030D-6E8A-4147-A177-3AD203B41FA5}">
                      <a16:colId xmlns:a16="http://schemas.microsoft.com/office/drawing/2014/main" val="27137567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Initial population</a:t>
                      </a:r>
                      <a:r>
                        <a:rPr lang="en-US" sz="1600" dirty="0"/>
                        <a:t> </a:t>
                      </a:r>
                    </a:p>
                    <a:p>
                      <a:pPr algn="ctr"/>
                      <a:r>
                        <a:rPr lang="en-US" sz="1400" dirty="0"/>
                        <a:t>Dominant / Recessive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After Genetic drift </a:t>
                      </a:r>
                    </a:p>
                    <a:p>
                      <a:pPr algn="ctr"/>
                      <a:r>
                        <a:rPr lang="en-US" sz="1400" dirty="0"/>
                        <a:t>Dominant / Recessive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After Natural Selection</a:t>
                      </a:r>
                      <a:r>
                        <a:rPr lang="en-US" sz="1600" dirty="0"/>
                        <a:t> </a:t>
                      </a:r>
                      <a:r>
                        <a:rPr lang="en-US" sz="1400" dirty="0"/>
                        <a:t>Dominant / Recessive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288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293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837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6299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193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393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771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82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310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477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46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5271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Genetic variation - mutations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28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97091B-83BA-4B82-8703-9667A1B03E79}"/>
              </a:ext>
            </a:extLst>
          </p:cNvPr>
          <p:cNvGrpSpPr/>
          <p:nvPr/>
        </p:nvGrpSpPr>
        <p:grpSpPr>
          <a:xfrm>
            <a:off x="1865601" y="3219992"/>
            <a:ext cx="5412798" cy="2513706"/>
            <a:chOff x="3389601" y="3944679"/>
            <a:chExt cx="5412798" cy="2513706"/>
          </a:xfrm>
        </p:grpSpPr>
        <p:pic>
          <p:nvPicPr>
            <p:cNvPr id="7" name="Picture 2" descr="Imagen relacionada">
              <a:extLst>
                <a:ext uri="{FF2B5EF4-FFF2-40B4-BE49-F238E27FC236}">
                  <a16:creationId xmlns:a16="http://schemas.microsoft.com/office/drawing/2014/main" id="{022BDA4D-6AE9-4CDD-A254-E8F42949DD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994" b="29066"/>
            <a:stretch/>
          </p:blipFill>
          <p:spPr bwMode="auto">
            <a:xfrm>
              <a:off x="3389601" y="3944679"/>
              <a:ext cx="5412798" cy="176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0360F69-E0BC-4103-BCEE-917A60FB801C}"/>
                </a:ext>
              </a:extLst>
            </p:cNvPr>
            <p:cNvGrpSpPr/>
            <p:nvPr/>
          </p:nvGrpSpPr>
          <p:grpSpPr>
            <a:xfrm>
              <a:off x="3653551" y="5713786"/>
              <a:ext cx="4884899" cy="744599"/>
              <a:chOff x="3422041" y="5348661"/>
              <a:chExt cx="4884899" cy="744599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23A404-75EA-4F0B-9062-735E7D3B3B71}"/>
                  </a:ext>
                </a:extLst>
              </p:cNvPr>
              <p:cNvSpPr txBox="1"/>
              <p:nvPr/>
            </p:nvSpPr>
            <p:spPr>
              <a:xfrm>
                <a:off x="3422041" y="5348661"/>
                <a:ext cx="115939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D11F95"/>
                    </a:solidFill>
                  </a:rPr>
                  <a:t>GG</a:t>
                </a:r>
              </a:p>
              <a:p>
                <a:pPr algn="ctr"/>
                <a:r>
                  <a:rPr lang="en-US" dirty="0"/>
                  <a:t>genotypes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3AF39E-2BCA-4B45-A187-8F20A1E7C178}"/>
                  </a:ext>
                </a:extLst>
              </p:cNvPr>
              <p:cNvSpPr txBox="1"/>
              <p:nvPr/>
            </p:nvSpPr>
            <p:spPr>
              <a:xfrm>
                <a:off x="5284794" y="5348661"/>
                <a:ext cx="115939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B0F0"/>
                    </a:solidFill>
                  </a:rPr>
                  <a:t>A</a:t>
                </a:r>
                <a:r>
                  <a:rPr lang="en-US" sz="2400" b="1" dirty="0">
                    <a:solidFill>
                      <a:srgbClr val="D11F95"/>
                    </a:solidFill>
                  </a:rPr>
                  <a:t>G</a:t>
                </a:r>
              </a:p>
              <a:p>
                <a:pPr algn="ctr"/>
                <a:r>
                  <a:rPr lang="en-US" dirty="0"/>
                  <a:t>genotypes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326ABAE-DD29-4885-BFE8-241D274CE2FF}"/>
                  </a:ext>
                </a:extLst>
              </p:cNvPr>
              <p:cNvSpPr txBox="1"/>
              <p:nvPr/>
            </p:nvSpPr>
            <p:spPr>
              <a:xfrm>
                <a:off x="7147548" y="5354596"/>
                <a:ext cx="115939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B0F0"/>
                    </a:solidFill>
                  </a:rPr>
                  <a:t>AA</a:t>
                </a:r>
              </a:p>
              <a:p>
                <a:pPr algn="ctr"/>
                <a:r>
                  <a:rPr lang="en-US" dirty="0"/>
                  <a:t>genotypes</a:t>
                </a:r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A232077-C602-4FCA-8530-EA84F8F70364}"/>
              </a:ext>
            </a:extLst>
          </p:cNvPr>
          <p:cNvSpPr txBox="1"/>
          <p:nvPr/>
        </p:nvSpPr>
        <p:spPr>
          <a:xfrm>
            <a:off x="1000253" y="1924151"/>
            <a:ext cx="71434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Gene variant 1……..ACCTGA</a:t>
            </a:r>
            <a:r>
              <a:rPr lang="en-US" sz="2800" b="1" dirty="0">
                <a:solidFill>
                  <a:srgbClr val="00B0F0"/>
                </a:solidFill>
              </a:rPr>
              <a:t>A</a:t>
            </a:r>
            <a:r>
              <a:rPr lang="en-US" sz="2800" dirty="0"/>
              <a:t>TACAGGATA…………</a:t>
            </a:r>
          </a:p>
          <a:p>
            <a:r>
              <a:rPr lang="en-US" sz="2800" dirty="0"/>
              <a:t>Gene variant 2……..ACCTGA</a:t>
            </a:r>
            <a:r>
              <a:rPr lang="en-US" sz="2800" b="1" dirty="0">
                <a:solidFill>
                  <a:srgbClr val="D11F95"/>
                </a:solidFill>
              </a:rPr>
              <a:t>G</a:t>
            </a:r>
            <a:r>
              <a:rPr lang="en-US" sz="2800" dirty="0"/>
              <a:t>TACAGGATA…………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0FA021-A9A2-44E6-A7CE-31348CBE8B8C}"/>
              </a:ext>
            </a:extLst>
          </p:cNvPr>
          <p:cNvSpPr/>
          <p:nvPr/>
        </p:nvSpPr>
        <p:spPr>
          <a:xfrm>
            <a:off x="5647309" y="5923890"/>
            <a:ext cx="27446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i="1" dirty="0">
                <a:solidFill>
                  <a:srgbClr val="555555"/>
                </a:solidFill>
                <a:latin typeface="Georgia" panose="02040502050405020303" pitchFamily="18" charset="0"/>
              </a:rPr>
              <a:t>Image credit: Genome Research Limited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5167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Activity </a:t>
            </a:r>
            <a:r>
              <a:rPr lang="en-US" dirty="0"/>
              <a:t>3</a:t>
            </a:r>
            <a:r>
              <a:rPr lang="en-US" sz="3600" b="1" dirty="0"/>
              <a:t>: </a:t>
            </a:r>
            <a:r>
              <a:rPr lang="en-US" sz="3600" dirty="0"/>
              <a:t>DNA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activity, you will be able to extract DNA out of a plant using household ingredients and will be able to see it with your naked eye!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29</a:t>
            </a:fld>
            <a:endParaRPr lang="en-US"/>
          </a:p>
        </p:txBody>
      </p:sp>
      <p:pic>
        <p:nvPicPr>
          <p:cNvPr id="6" name="Picture 2" descr="Resultado de imagen para onions">
            <a:extLst>
              <a:ext uri="{FF2B5EF4-FFF2-40B4-BE49-F238E27FC236}">
                <a16:creationId xmlns:a16="http://schemas.microsoft.com/office/drawing/2014/main" id="{559E9C18-2B02-4B0C-9A8E-8CD4FA52E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914" y="3233058"/>
            <a:ext cx="3908533" cy="259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379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do plants adapt to their environment?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 plants have developed a set of characteristics that allow them to live in different environments. For example…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2013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Activity </a:t>
            </a:r>
            <a:r>
              <a:rPr lang="en-US" dirty="0"/>
              <a:t>3</a:t>
            </a:r>
            <a:r>
              <a:rPr lang="en-US" sz="3600" b="1" dirty="0"/>
              <a:t>: </a:t>
            </a:r>
            <a:r>
              <a:rPr lang="en-US" sz="3600" dirty="0"/>
              <a:t>DNA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DNA fun facts: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dirty="0"/>
              <a:t>About 99% of DNA in humans is the same</a:t>
            </a:r>
          </a:p>
          <a:p>
            <a:r>
              <a:rPr lang="en-US" dirty="0"/>
              <a:t>If you put all the DNA in your body together and stretch it, the longitude will be equal to going to the sun and back for 600 times </a:t>
            </a:r>
          </a:p>
          <a:p>
            <a:r>
              <a:rPr lang="en-US" dirty="0"/>
              <a:t>We share 40-50% DNA with a cabbage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409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Activity </a:t>
            </a:r>
            <a:r>
              <a:rPr lang="en-US" dirty="0"/>
              <a:t>3</a:t>
            </a:r>
            <a:r>
              <a:rPr lang="en-US" sz="3600" b="1" dirty="0"/>
              <a:t>: </a:t>
            </a:r>
            <a:r>
              <a:rPr lang="en-US" sz="3600" dirty="0"/>
              <a:t>DNA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Procedure: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Peel the onion half and put it in a container. With the help of an immersion blender, smash the onion as best as you can.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In a plastic cup mix: 2 tbsp. detergent, 1 tsp. salt and ½ cup of water. This will be your DNA extraction liquid.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Add your DNA extraction liquid to the smashed onion and mix gently with a spoon. Avoid making bubbles. This will help breaking the cells to release the DNA.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Using a coffee filter, pour the mixture into a clean plastic cup. Gently squeeze the filter.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Slowly, pour ¼ of a cup of cold alcohol down the side of the cup. Do not mix! Let sit for a couple of minutes. The alcohol will help separate the DNA from the rest of the onion mixture.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You will see something white forming in between the alcohol and the onion mixture. That’s the onion’s DNA! With the use of a paperclip, gently pick up the strands of DNA.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3259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DBE70-9FC3-4A39-8557-4E3292BDD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972EF-C484-4FC2-B350-397053A945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798195" lvl="0" indent="0" algn="ctr">
              <a:spcBef>
                <a:spcPts val="990"/>
              </a:spcBef>
              <a:spcAft>
                <a:spcPts val="0"/>
              </a:spcAft>
              <a:buNone/>
            </a:pPr>
            <a:r>
              <a:rPr lang="en-U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Compare your DNA extraction with groups that have extracted a different variety of onion. Do you see any differences? Why or why not? </a:t>
            </a: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2F84A-C872-494B-844F-95CD025D6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7CD931-E223-480A-B6A1-AE9490692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310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Landscape: Past, Present, Future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33</a:t>
            </a:fld>
            <a:endParaRPr lang="en-US"/>
          </a:p>
        </p:txBody>
      </p:sp>
      <p:pic>
        <p:nvPicPr>
          <p:cNvPr id="6" name="Picture 2" descr="Resultado de imagen para glaciation events past">
            <a:extLst>
              <a:ext uri="{FF2B5EF4-FFF2-40B4-BE49-F238E27FC236}">
                <a16:creationId xmlns:a16="http://schemas.microsoft.com/office/drawing/2014/main" id="{5BB91E5E-3E98-4297-B83D-44204476253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558" y="1991238"/>
            <a:ext cx="6687483" cy="402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291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Anthropogenic Climate Change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34</a:t>
            </a:fld>
            <a:endParaRPr lang="en-US"/>
          </a:p>
        </p:txBody>
      </p:sp>
      <p:pic>
        <p:nvPicPr>
          <p:cNvPr id="6" name="Picture 10" descr="Image result for global temperature change over time">
            <a:extLst>
              <a:ext uri="{FF2B5EF4-FFF2-40B4-BE49-F238E27FC236}">
                <a16:creationId xmlns:a16="http://schemas.microsoft.com/office/drawing/2014/main" id="{78D61B05-98A8-497B-AE06-AB68397282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0" y="2024856"/>
            <a:ext cx="5029200" cy="395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6008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Activity I:</a:t>
            </a:r>
            <a:r>
              <a:rPr lang="en-US" sz="3600" dirty="0"/>
              <a:t> Phenotype to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You are each assigned a plant – tell us a little bit about that plant:</a:t>
            </a:r>
          </a:p>
          <a:p>
            <a:pPr lvl="0"/>
            <a:r>
              <a:rPr lang="en-US" dirty="0"/>
              <a:t>Find a picture!</a:t>
            </a:r>
          </a:p>
          <a:p>
            <a:pPr lvl="0"/>
            <a:r>
              <a:rPr lang="en-US" dirty="0"/>
              <a:t>Does this plant have a ‘common name’?</a:t>
            </a:r>
          </a:p>
          <a:p>
            <a:r>
              <a:rPr lang="en-US" dirty="0"/>
              <a:t>Is this plant used by Native American communities? How?</a:t>
            </a:r>
          </a:p>
          <a:p>
            <a:pPr lvl="0"/>
            <a:r>
              <a:rPr lang="en-US" dirty="0"/>
              <a:t>Is it a herb, bush, tree? How does it reproduce?</a:t>
            </a:r>
          </a:p>
          <a:p>
            <a:pPr lvl="0"/>
            <a:r>
              <a:rPr lang="en-US" dirty="0"/>
              <a:t>What is its distribution and habitat preferences?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Make a hypothesis</a:t>
            </a:r>
          </a:p>
          <a:p>
            <a:pPr lvl="0">
              <a:lnSpc>
                <a:spcPct val="120000"/>
              </a:lnSpc>
            </a:pPr>
            <a:r>
              <a:rPr lang="en-US" dirty="0"/>
              <a:t>In a rapidly changing environment what type of stresses might this plant experience?</a:t>
            </a:r>
          </a:p>
          <a:p>
            <a:pPr lvl="0"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b="1" dirty="0"/>
              <a:t>Make 3 slides in power point with your results and present them to the class</a:t>
            </a:r>
          </a:p>
          <a:p>
            <a:pPr lvl="0">
              <a:lnSpc>
                <a:spcPct val="120000"/>
              </a:lnSpc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35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FD4DD6-36AD-433C-A958-A135670BCAEF}"/>
              </a:ext>
            </a:extLst>
          </p:cNvPr>
          <p:cNvSpPr/>
          <p:nvPr/>
        </p:nvSpPr>
        <p:spPr>
          <a:xfrm>
            <a:off x="737370" y="3889195"/>
            <a:ext cx="7512504" cy="12183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956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In conclusion…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36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9256065-6621-4D05-9190-CC6ECDF91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075" y="1825625"/>
            <a:ext cx="4848434" cy="2640324"/>
          </a:xfrm>
        </p:spPr>
        <p:txBody>
          <a:bodyPr>
            <a:noAutofit/>
          </a:bodyPr>
          <a:lstStyle/>
          <a:p>
            <a:pPr marL="342900" indent="-342900"/>
            <a:r>
              <a:rPr lang="en-US" sz="2000" dirty="0"/>
              <a:t>Plants have evolved traits to adapt to their different environments. The variation we see in traits reflects genetic differences</a:t>
            </a:r>
          </a:p>
          <a:p>
            <a:pPr marL="342900" indent="-342900"/>
            <a:endParaRPr lang="en-US" sz="1200" dirty="0"/>
          </a:p>
          <a:p>
            <a:pPr marL="342900" indent="-342900"/>
            <a:r>
              <a:rPr lang="en-US" sz="2000" dirty="0"/>
              <a:t>Allele frequencies and phenotypic traits can change in response to the environment (natural selection) across generations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596925-19D9-401B-B04E-791A1DEEB8CD}"/>
              </a:ext>
            </a:extLst>
          </p:cNvPr>
          <p:cNvGrpSpPr/>
          <p:nvPr/>
        </p:nvGrpSpPr>
        <p:grpSpPr>
          <a:xfrm>
            <a:off x="4571999" y="4717536"/>
            <a:ext cx="3819525" cy="1214651"/>
            <a:chOff x="1648132" y="5235696"/>
            <a:chExt cx="4316798" cy="130086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0FDDE78-A419-406A-A56B-449A55AD5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18503" y="5332895"/>
              <a:ext cx="837588" cy="86109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B7E6FF-4594-4270-A3CC-365AE6E810A6}"/>
                </a:ext>
              </a:extLst>
            </p:cNvPr>
            <p:cNvSpPr txBox="1"/>
            <p:nvPr/>
          </p:nvSpPr>
          <p:spPr>
            <a:xfrm>
              <a:off x="1860320" y="6198005"/>
              <a:ext cx="9193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Genetics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A52D0E-48AE-4977-9AE9-81F1A0268F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30751" y="5336993"/>
              <a:ext cx="839204" cy="82493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C42071B-FCDB-4BD9-BDED-BC572A330398}"/>
                </a:ext>
              </a:extLst>
            </p:cNvPr>
            <p:cNvSpPr txBox="1"/>
            <p:nvPr/>
          </p:nvSpPr>
          <p:spPr>
            <a:xfrm>
              <a:off x="3218640" y="6198005"/>
              <a:ext cx="12772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Environment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68D5AD2-D3C3-4039-AC3F-7080D7C733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8768" y="5298762"/>
              <a:ext cx="866294" cy="878202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B475C9-2F27-4488-8EDA-736D7DDF09EC}"/>
                </a:ext>
              </a:extLst>
            </p:cNvPr>
            <p:cNvSpPr txBox="1"/>
            <p:nvPr/>
          </p:nvSpPr>
          <p:spPr>
            <a:xfrm>
              <a:off x="4776077" y="6198005"/>
              <a:ext cx="11888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Phenotypes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97C1957-450D-4349-9202-181D3DD7778E}"/>
                </a:ext>
              </a:extLst>
            </p:cNvPr>
            <p:cNvSpPr txBox="1"/>
            <p:nvPr/>
          </p:nvSpPr>
          <p:spPr>
            <a:xfrm>
              <a:off x="2999511" y="5656872"/>
              <a:ext cx="326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X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FA01788-5022-4A3D-B722-D34DCFB4EA98}"/>
                </a:ext>
              </a:extLst>
            </p:cNvPr>
            <p:cNvCxnSpPr>
              <a:cxnSpLocks/>
            </p:cNvCxnSpPr>
            <p:nvPr/>
          </p:nvCxnSpPr>
          <p:spPr>
            <a:xfrm>
              <a:off x="4524585" y="5841537"/>
              <a:ext cx="566440" cy="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6D3306B-BC5C-4B0B-A893-8091DBB25F55}"/>
                </a:ext>
              </a:extLst>
            </p:cNvPr>
            <p:cNvSpPr/>
            <p:nvPr/>
          </p:nvSpPr>
          <p:spPr>
            <a:xfrm>
              <a:off x="1648132" y="5235696"/>
              <a:ext cx="4316798" cy="12571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 descr="Resultado de imagen para north american desert">
            <a:extLst>
              <a:ext uri="{FF2B5EF4-FFF2-40B4-BE49-F238E27FC236}">
                <a16:creationId xmlns:a16="http://schemas.microsoft.com/office/drawing/2014/main" id="{89689183-EC20-4369-A24B-AB48037BE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292" y="846932"/>
            <a:ext cx="2740233" cy="177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663BA89-7ECC-466F-BF9A-A425F566E3BC}"/>
              </a:ext>
            </a:extLst>
          </p:cNvPr>
          <p:cNvGrpSpPr/>
          <p:nvPr/>
        </p:nvGrpSpPr>
        <p:grpSpPr>
          <a:xfrm>
            <a:off x="6317364" y="2756292"/>
            <a:ext cx="1385705" cy="1774424"/>
            <a:chOff x="8924144" y="3468532"/>
            <a:chExt cx="2382056" cy="2975055"/>
          </a:xfrm>
        </p:grpSpPr>
        <p:pic>
          <p:nvPicPr>
            <p:cNvPr id="19" name="Picture 4" descr="Imagen relacionada">
              <a:extLst>
                <a:ext uri="{FF2B5EF4-FFF2-40B4-BE49-F238E27FC236}">
                  <a16:creationId xmlns:a16="http://schemas.microsoft.com/office/drawing/2014/main" id="{73D0AAC9-9818-4836-8088-F767DE6EF39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82" t="23704" r="25157" b="25137"/>
            <a:stretch/>
          </p:blipFill>
          <p:spPr bwMode="auto">
            <a:xfrm>
              <a:off x="8924144" y="3632658"/>
              <a:ext cx="518882" cy="479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Imagen relacionada">
              <a:extLst>
                <a:ext uri="{FF2B5EF4-FFF2-40B4-BE49-F238E27FC236}">
                  <a16:creationId xmlns:a16="http://schemas.microsoft.com/office/drawing/2014/main" id="{5B8C5AFD-17E6-49E4-B79D-213E6444912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82" t="23704" r="25157" b="25137"/>
            <a:stretch/>
          </p:blipFill>
          <p:spPr bwMode="auto">
            <a:xfrm>
              <a:off x="9392410" y="3468532"/>
              <a:ext cx="518882" cy="479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Imagen relacionada">
              <a:extLst>
                <a:ext uri="{FF2B5EF4-FFF2-40B4-BE49-F238E27FC236}">
                  <a16:creationId xmlns:a16="http://schemas.microsoft.com/office/drawing/2014/main" id="{959AC5F5-9BBF-48B4-B3EF-097A0005277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82" t="23704" r="25157" b="25137"/>
            <a:stretch/>
          </p:blipFill>
          <p:spPr bwMode="auto">
            <a:xfrm>
              <a:off x="9876895" y="3495178"/>
              <a:ext cx="518882" cy="479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Imagen relacionada">
              <a:extLst>
                <a:ext uri="{FF2B5EF4-FFF2-40B4-BE49-F238E27FC236}">
                  <a16:creationId xmlns:a16="http://schemas.microsoft.com/office/drawing/2014/main" id="{FB9E7C43-77EA-4120-B070-69B5E42262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373" t="23704" r="25157" b="25137"/>
            <a:stretch/>
          </p:blipFill>
          <p:spPr bwMode="auto">
            <a:xfrm>
              <a:off x="9462731" y="3912770"/>
              <a:ext cx="416803" cy="479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2248397-227F-43F5-8965-E3B996DC541C}"/>
                </a:ext>
              </a:extLst>
            </p:cNvPr>
            <p:cNvGrpSpPr/>
            <p:nvPr/>
          </p:nvGrpSpPr>
          <p:grpSpPr>
            <a:xfrm rot="20815078">
              <a:off x="10360036" y="3506158"/>
              <a:ext cx="940203" cy="469438"/>
              <a:chOff x="9878262" y="2699217"/>
              <a:chExt cx="1430984" cy="729783"/>
            </a:xfrm>
          </p:grpSpPr>
          <p:pic>
            <p:nvPicPr>
              <p:cNvPr id="40" name="Picture 6" descr="Imagen relacionada">
                <a:extLst>
                  <a:ext uri="{FF2B5EF4-FFF2-40B4-BE49-F238E27FC236}">
                    <a16:creationId xmlns:a16="http://schemas.microsoft.com/office/drawing/2014/main" id="{5B7E3F14-C337-4932-9179-E763773207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9878262" y="2699218"/>
                <a:ext cx="729782" cy="7297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6" descr="Imagen relacionada">
                <a:extLst>
                  <a:ext uri="{FF2B5EF4-FFF2-40B4-BE49-F238E27FC236}">
                    <a16:creationId xmlns:a16="http://schemas.microsoft.com/office/drawing/2014/main" id="{78B4D9EC-DB2B-4288-AA82-F4E7D4D092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579464" y="2699217"/>
                <a:ext cx="729782" cy="7297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2B0B051-CEBC-4713-BA60-CD1632B8C09E}"/>
                </a:ext>
              </a:extLst>
            </p:cNvPr>
            <p:cNvGrpSpPr/>
            <p:nvPr/>
          </p:nvGrpSpPr>
          <p:grpSpPr>
            <a:xfrm rot="528159">
              <a:off x="9859553" y="4014419"/>
              <a:ext cx="940203" cy="469438"/>
              <a:chOff x="9878262" y="2699217"/>
              <a:chExt cx="1430984" cy="729783"/>
            </a:xfrm>
          </p:grpSpPr>
          <p:pic>
            <p:nvPicPr>
              <p:cNvPr id="38" name="Picture 6" descr="Imagen relacionada">
                <a:extLst>
                  <a:ext uri="{FF2B5EF4-FFF2-40B4-BE49-F238E27FC236}">
                    <a16:creationId xmlns:a16="http://schemas.microsoft.com/office/drawing/2014/main" id="{D272F5C1-027F-4677-B7D0-1E66FC15482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9878262" y="2699218"/>
                <a:ext cx="729782" cy="7297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" name="Picture 6" descr="Imagen relacionada">
                <a:extLst>
                  <a:ext uri="{FF2B5EF4-FFF2-40B4-BE49-F238E27FC236}">
                    <a16:creationId xmlns:a16="http://schemas.microsoft.com/office/drawing/2014/main" id="{4F9276C8-C53F-427E-BA6B-4109D04279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579464" y="2699217"/>
                <a:ext cx="729782" cy="7297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A49C8CE-E336-4504-BDF2-0FDB6A5E17BC}"/>
                </a:ext>
              </a:extLst>
            </p:cNvPr>
            <p:cNvGrpSpPr/>
            <p:nvPr/>
          </p:nvGrpSpPr>
          <p:grpSpPr>
            <a:xfrm>
              <a:off x="9218633" y="5234292"/>
              <a:ext cx="2087567" cy="1209295"/>
              <a:chOff x="9075141" y="5058276"/>
              <a:chExt cx="2087567" cy="1209295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9A5EE33A-2282-4F68-83EA-A56CA743EE20}"/>
                  </a:ext>
                </a:extLst>
              </p:cNvPr>
              <p:cNvGrpSpPr/>
              <p:nvPr/>
            </p:nvGrpSpPr>
            <p:grpSpPr>
              <a:xfrm>
                <a:off x="10068244" y="5058276"/>
                <a:ext cx="940203" cy="469438"/>
                <a:chOff x="9878262" y="2699217"/>
                <a:chExt cx="1430984" cy="729783"/>
              </a:xfrm>
            </p:grpSpPr>
            <p:pic>
              <p:nvPicPr>
                <p:cNvPr id="36" name="Picture 35" descr="Imagen relacionada">
                  <a:extLst>
                    <a:ext uri="{FF2B5EF4-FFF2-40B4-BE49-F238E27FC236}">
                      <a16:creationId xmlns:a16="http://schemas.microsoft.com/office/drawing/2014/main" id="{5E3C44CB-C66B-45DB-8012-88E56970D5E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9878262" y="2699218"/>
                  <a:ext cx="729782" cy="7297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7" name="Picture 6" descr="Imagen relacionada">
                  <a:extLst>
                    <a:ext uri="{FF2B5EF4-FFF2-40B4-BE49-F238E27FC236}">
                      <a16:creationId xmlns:a16="http://schemas.microsoft.com/office/drawing/2014/main" id="{BFCB74F2-2580-4774-95D4-E1DF46764B1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10579464" y="2699217"/>
                  <a:ext cx="729782" cy="7297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3AF38BF6-0A09-4536-8282-E026B41C6617}"/>
                  </a:ext>
                </a:extLst>
              </p:cNvPr>
              <p:cNvGrpSpPr/>
              <p:nvPr/>
            </p:nvGrpSpPr>
            <p:grpSpPr>
              <a:xfrm rot="19040248">
                <a:off x="9075141" y="5213420"/>
                <a:ext cx="940203" cy="469438"/>
                <a:chOff x="9878262" y="2699217"/>
                <a:chExt cx="1430984" cy="729783"/>
              </a:xfrm>
            </p:grpSpPr>
            <p:pic>
              <p:nvPicPr>
                <p:cNvPr id="34" name="Picture 6" descr="Imagen relacionada">
                  <a:extLst>
                    <a:ext uri="{FF2B5EF4-FFF2-40B4-BE49-F238E27FC236}">
                      <a16:creationId xmlns:a16="http://schemas.microsoft.com/office/drawing/2014/main" id="{4BBE1EBB-7853-402C-86E7-DC18DFBF614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9878262" y="2699218"/>
                  <a:ext cx="729782" cy="7297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5" name="Picture 6" descr="Imagen relacionada">
                  <a:extLst>
                    <a:ext uri="{FF2B5EF4-FFF2-40B4-BE49-F238E27FC236}">
                      <a16:creationId xmlns:a16="http://schemas.microsoft.com/office/drawing/2014/main" id="{BD6188AE-BFC9-4795-A322-5609733513C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10579464" y="2699217"/>
                  <a:ext cx="729782" cy="7297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AF83B32B-5348-4877-BC02-7EAE6D41E5F1}"/>
                  </a:ext>
                </a:extLst>
              </p:cNvPr>
              <p:cNvGrpSpPr/>
              <p:nvPr/>
            </p:nvGrpSpPr>
            <p:grpSpPr>
              <a:xfrm rot="1355709">
                <a:off x="9828500" y="5531391"/>
                <a:ext cx="940203" cy="469438"/>
                <a:chOff x="9878262" y="2699217"/>
                <a:chExt cx="1430984" cy="729783"/>
              </a:xfrm>
            </p:grpSpPr>
            <p:pic>
              <p:nvPicPr>
                <p:cNvPr id="32" name="Picture 6" descr="Imagen relacionada">
                  <a:extLst>
                    <a:ext uri="{FF2B5EF4-FFF2-40B4-BE49-F238E27FC236}">
                      <a16:creationId xmlns:a16="http://schemas.microsoft.com/office/drawing/2014/main" id="{6AB892B0-F52C-4CD2-8F76-840A1548E84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9878262" y="2699218"/>
                  <a:ext cx="729782" cy="7297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3" name="Picture 6" descr="Imagen relacionada">
                  <a:extLst>
                    <a:ext uri="{FF2B5EF4-FFF2-40B4-BE49-F238E27FC236}">
                      <a16:creationId xmlns:a16="http://schemas.microsoft.com/office/drawing/2014/main" id="{9F5168AE-59BA-47BE-BA9E-4A7D4A2325A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10579464" y="2699217"/>
                  <a:ext cx="729782" cy="7297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30" name="Picture 4" descr="Imagen relacionada">
                <a:extLst>
                  <a:ext uri="{FF2B5EF4-FFF2-40B4-BE49-F238E27FC236}">
                    <a16:creationId xmlns:a16="http://schemas.microsoft.com/office/drawing/2014/main" id="{45ED9234-7720-40D1-BFFC-BDF88890F7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482" t="23704" r="25157" b="25137"/>
              <a:stretch/>
            </p:blipFill>
            <p:spPr bwMode="auto">
              <a:xfrm>
                <a:off x="9426238" y="5788081"/>
                <a:ext cx="518882" cy="479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4" descr="Imagen relacionada">
                <a:extLst>
                  <a:ext uri="{FF2B5EF4-FFF2-40B4-BE49-F238E27FC236}">
                    <a16:creationId xmlns:a16="http://schemas.microsoft.com/office/drawing/2014/main" id="{85D20592-D5C7-4044-8DFA-AAB0047DE73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373" t="23704" r="25157" b="25137"/>
              <a:stretch/>
            </p:blipFill>
            <p:spPr bwMode="auto">
              <a:xfrm>
                <a:off x="10745905" y="5459829"/>
                <a:ext cx="416803" cy="479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8E22061-2163-48F0-9E91-1AE01E27FE46}"/>
                </a:ext>
              </a:extLst>
            </p:cNvPr>
            <p:cNvCxnSpPr>
              <a:cxnSpLocks/>
            </p:cNvCxnSpPr>
            <p:nvPr/>
          </p:nvCxnSpPr>
          <p:spPr>
            <a:xfrm>
              <a:off x="10229418" y="4650045"/>
              <a:ext cx="0" cy="390224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13828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In conclusion…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37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9256065-6621-4D05-9190-CC6ECDF91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075" y="1825625"/>
            <a:ext cx="4848434" cy="2640324"/>
          </a:xfrm>
        </p:spPr>
        <p:txBody>
          <a:bodyPr>
            <a:noAutofit/>
          </a:bodyPr>
          <a:lstStyle/>
          <a:p>
            <a:pPr marL="342900" indent="-342900"/>
            <a:r>
              <a:rPr lang="en-US" sz="2000" dirty="0"/>
              <a:t>Depending on the amount of genetic variation, some plants may adapt to environmental change and survive and others may disappear</a:t>
            </a:r>
          </a:p>
          <a:p>
            <a:pPr marL="342900" indent="-342900"/>
            <a:endParaRPr lang="en-US" sz="1100" dirty="0"/>
          </a:p>
          <a:p>
            <a:pPr marL="342900" indent="-342900"/>
            <a:r>
              <a:rPr lang="en-US" sz="2000" dirty="0"/>
              <a:t>Climate has been changing a long time ago but human activities are making it change faster than ever and some plants might not be able to cope with this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596925-19D9-401B-B04E-791A1DEEB8CD}"/>
              </a:ext>
            </a:extLst>
          </p:cNvPr>
          <p:cNvGrpSpPr/>
          <p:nvPr/>
        </p:nvGrpSpPr>
        <p:grpSpPr>
          <a:xfrm>
            <a:off x="4571999" y="4717536"/>
            <a:ext cx="3819525" cy="1214651"/>
            <a:chOff x="1648132" y="5235696"/>
            <a:chExt cx="4316798" cy="130086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0FDDE78-A419-406A-A56B-449A55AD5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18503" y="5332895"/>
              <a:ext cx="837588" cy="86109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B7E6FF-4594-4270-A3CC-365AE6E810A6}"/>
                </a:ext>
              </a:extLst>
            </p:cNvPr>
            <p:cNvSpPr txBox="1"/>
            <p:nvPr/>
          </p:nvSpPr>
          <p:spPr>
            <a:xfrm>
              <a:off x="1860320" y="6198005"/>
              <a:ext cx="9193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Genetics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A52D0E-48AE-4977-9AE9-81F1A0268F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30751" y="5336993"/>
              <a:ext cx="839204" cy="82493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C42071B-FCDB-4BD9-BDED-BC572A330398}"/>
                </a:ext>
              </a:extLst>
            </p:cNvPr>
            <p:cNvSpPr txBox="1"/>
            <p:nvPr/>
          </p:nvSpPr>
          <p:spPr>
            <a:xfrm>
              <a:off x="3218640" y="6198005"/>
              <a:ext cx="12772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Environment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68D5AD2-D3C3-4039-AC3F-7080D7C733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8768" y="5298762"/>
              <a:ext cx="866294" cy="878202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B475C9-2F27-4488-8EDA-736D7DDF09EC}"/>
                </a:ext>
              </a:extLst>
            </p:cNvPr>
            <p:cNvSpPr txBox="1"/>
            <p:nvPr/>
          </p:nvSpPr>
          <p:spPr>
            <a:xfrm>
              <a:off x="4776077" y="6198005"/>
              <a:ext cx="11888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Phenotypes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97C1957-450D-4349-9202-181D3DD7778E}"/>
                </a:ext>
              </a:extLst>
            </p:cNvPr>
            <p:cNvSpPr txBox="1"/>
            <p:nvPr/>
          </p:nvSpPr>
          <p:spPr>
            <a:xfrm>
              <a:off x="2999511" y="5656872"/>
              <a:ext cx="326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X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FA01788-5022-4A3D-B722-D34DCFB4EA98}"/>
                </a:ext>
              </a:extLst>
            </p:cNvPr>
            <p:cNvCxnSpPr>
              <a:cxnSpLocks/>
            </p:cNvCxnSpPr>
            <p:nvPr/>
          </p:nvCxnSpPr>
          <p:spPr>
            <a:xfrm>
              <a:off x="4524585" y="5841537"/>
              <a:ext cx="566440" cy="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6D3306B-BC5C-4B0B-A893-8091DBB25F55}"/>
                </a:ext>
              </a:extLst>
            </p:cNvPr>
            <p:cNvSpPr/>
            <p:nvPr/>
          </p:nvSpPr>
          <p:spPr>
            <a:xfrm>
              <a:off x="1648132" y="5235696"/>
              <a:ext cx="4316798" cy="12571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 descr="Resultado de imagen para north american desert">
            <a:extLst>
              <a:ext uri="{FF2B5EF4-FFF2-40B4-BE49-F238E27FC236}">
                <a16:creationId xmlns:a16="http://schemas.microsoft.com/office/drawing/2014/main" id="{89689183-EC20-4369-A24B-AB48037BE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292" y="846932"/>
            <a:ext cx="2740233" cy="177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663BA89-7ECC-466F-BF9A-A425F566E3BC}"/>
              </a:ext>
            </a:extLst>
          </p:cNvPr>
          <p:cNvGrpSpPr/>
          <p:nvPr/>
        </p:nvGrpSpPr>
        <p:grpSpPr>
          <a:xfrm>
            <a:off x="6317364" y="2756292"/>
            <a:ext cx="1385705" cy="1774424"/>
            <a:chOff x="8924144" y="3468532"/>
            <a:chExt cx="2382056" cy="2975055"/>
          </a:xfrm>
        </p:grpSpPr>
        <p:pic>
          <p:nvPicPr>
            <p:cNvPr id="19" name="Picture 4" descr="Imagen relacionada">
              <a:extLst>
                <a:ext uri="{FF2B5EF4-FFF2-40B4-BE49-F238E27FC236}">
                  <a16:creationId xmlns:a16="http://schemas.microsoft.com/office/drawing/2014/main" id="{73D0AAC9-9818-4836-8088-F767DE6EF39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82" t="23704" r="25157" b="25137"/>
            <a:stretch/>
          </p:blipFill>
          <p:spPr bwMode="auto">
            <a:xfrm>
              <a:off x="8924144" y="3632658"/>
              <a:ext cx="518882" cy="479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Imagen relacionada">
              <a:extLst>
                <a:ext uri="{FF2B5EF4-FFF2-40B4-BE49-F238E27FC236}">
                  <a16:creationId xmlns:a16="http://schemas.microsoft.com/office/drawing/2014/main" id="{5B8C5AFD-17E6-49E4-B79D-213E6444912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82" t="23704" r="25157" b="25137"/>
            <a:stretch/>
          </p:blipFill>
          <p:spPr bwMode="auto">
            <a:xfrm>
              <a:off x="9392410" y="3468532"/>
              <a:ext cx="518882" cy="479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Imagen relacionada">
              <a:extLst>
                <a:ext uri="{FF2B5EF4-FFF2-40B4-BE49-F238E27FC236}">
                  <a16:creationId xmlns:a16="http://schemas.microsoft.com/office/drawing/2014/main" id="{959AC5F5-9BBF-48B4-B3EF-097A0005277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82" t="23704" r="25157" b="25137"/>
            <a:stretch/>
          </p:blipFill>
          <p:spPr bwMode="auto">
            <a:xfrm>
              <a:off x="9876895" y="3495178"/>
              <a:ext cx="518882" cy="479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Imagen relacionada">
              <a:extLst>
                <a:ext uri="{FF2B5EF4-FFF2-40B4-BE49-F238E27FC236}">
                  <a16:creationId xmlns:a16="http://schemas.microsoft.com/office/drawing/2014/main" id="{FB9E7C43-77EA-4120-B070-69B5E42262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373" t="23704" r="25157" b="25137"/>
            <a:stretch/>
          </p:blipFill>
          <p:spPr bwMode="auto">
            <a:xfrm>
              <a:off x="9462731" y="3912770"/>
              <a:ext cx="416803" cy="479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2248397-227F-43F5-8965-E3B996DC541C}"/>
                </a:ext>
              </a:extLst>
            </p:cNvPr>
            <p:cNvGrpSpPr/>
            <p:nvPr/>
          </p:nvGrpSpPr>
          <p:grpSpPr>
            <a:xfrm rot="20815078">
              <a:off x="10360036" y="3506158"/>
              <a:ext cx="940203" cy="469438"/>
              <a:chOff x="9878262" y="2699217"/>
              <a:chExt cx="1430984" cy="729783"/>
            </a:xfrm>
          </p:grpSpPr>
          <p:pic>
            <p:nvPicPr>
              <p:cNvPr id="40" name="Picture 6" descr="Imagen relacionada">
                <a:extLst>
                  <a:ext uri="{FF2B5EF4-FFF2-40B4-BE49-F238E27FC236}">
                    <a16:creationId xmlns:a16="http://schemas.microsoft.com/office/drawing/2014/main" id="{5B7E3F14-C337-4932-9179-E763773207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9878262" y="2699218"/>
                <a:ext cx="729782" cy="7297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6" descr="Imagen relacionada">
                <a:extLst>
                  <a:ext uri="{FF2B5EF4-FFF2-40B4-BE49-F238E27FC236}">
                    <a16:creationId xmlns:a16="http://schemas.microsoft.com/office/drawing/2014/main" id="{78B4D9EC-DB2B-4288-AA82-F4E7D4D092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579464" y="2699217"/>
                <a:ext cx="729782" cy="7297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2B0B051-CEBC-4713-BA60-CD1632B8C09E}"/>
                </a:ext>
              </a:extLst>
            </p:cNvPr>
            <p:cNvGrpSpPr/>
            <p:nvPr/>
          </p:nvGrpSpPr>
          <p:grpSpPr>
            <a:xfrm rot="528159">
              <a:off x="9859553" y="4014419"/>
              <a:ext cx="940203" cy="469438"/>
              <a:chOff x="9878262" y="2699217"/>
              <a:chExt cx="1430984" cy="729783"/>
            </a:xfrm>
          </p:grpSpPr>
          <p:pic>
            <p:nvPicPr>
              <p:cNvPr id="38" name="Picture 6" descr="Imagen relacionada">
                <a:extLst>
                  <a:ext uri="{FF2B5EF4-FFF2-40B4-BE49-F238E27FC236}">
                    <a16:creationId xmlns:a16="http://schemas.microsoft.com/office/drawing/2014/main" id="{D272F5C1-027F-4677-B7D0-1E66FC15482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9878262" y="2699218"/>
                <a:ext cx="729782" cy="7297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" name="Picture 6" descr="Imagen relacionada">
                <a:extLst>
                  <a:ext uri="{FF2B5EF4-FFF2-40B4-BE49-F238E27FC236}">
                    <a16:creationId xmlns:a16="http://schemas.microsoft.com/office/drawing/2014/main" id="{4F9276C8-C53F-427E-BA6B-4109D04279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0579464" y="2699217"/>
                <a:ext cx="729782" cy="7297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A49C8CE-E336-4504-BDF2-0FDB6A5E17BC}"/>
                </a:ext>
              </a:extLst>
            </p:cNvPr>
            <p:cNvGrpSpPr/>
            <p:nvPr/>
          </p:nvGrpSpPr>
          <p:grpSpPr>
            <a:xfrm>
              <a:off x="9218633" y="5234292"/>
              <a:ext cx="2087567" cy="1209295"/>
              <a:chOff x="9075141" y="5058276"/>
              <a:chExt cx="2087567" cy="1209295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9A5EE33A-2282-4F68-83EA-A56CA743EE20}"/>
                  </a:ext>
                </a:extLst>
              </p:cNvPr>
              <p:cNvGrpSpPr/>
              <p:nvPr/>
            </p:nvGrpSpPr>
            <p:grpSpPr>
              <a:xfrm>
                <a:off x="10068244" y="5058276"/>
                <a:ext cx="940203" cy="469438"/>
                <a:chOff x="9878262" y="2699217"/>
                <a:chExt cx="1430984" cy="729783"/>
              </a:xfrm>
            </p:grpSpPr>
            <p:pic>
              <p:nvPicPr>
                <p:cNvPr id="36" name="Picture 35" descr="Imagen relacionada">
                  <a:extLst>
                    <a:ext uri="{FF2B5EF4-FFF2-40B4-BE49-F238E27FC236}">
                      <a16:creationId xmlns:a16="http://schemas.microsoft.com/office/drawing/2014/main" id="{5E3C44CB-C66B-45DB-8012-88E56970D5E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9878262" y="2699218"/>
                  <a:ext cx="729782" cy="7297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7" name="Picture 6" descr="Imagen relacionada">
                  <a:extLst>
                    <a:ext uri="{FF2B5EF4-FFF2-40B4-BE49-F238E27FC236}">
                      <a16:creationId xmlns:a16="http://schemas.microsoft.com/office/drawing/2014/main" id="{BFCB74F2-2580-4774-95D4-E1DF46764B1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10579464" y="2699217"/>
                  <a:ext cx="729782" cy="7297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3AF38BF6-0A09-4536-8282-E026B41C6617}"/>
                  </a:ext>
                </a:extLst>
              </p:cNvPr>
              <p:cNvGrpSpPr/>
              <p:nvPr/>
            </p:nvGrpSpPr>
            <p:grpSpPr>
              <a:xfrm rot="19040248">
                <a:off x="9075141" y="5213420"/>
                <a:ext cx="940203" cy="469438"/>
                <a:chOff x="9878262" y="2699217"/>
                <a:chExt cx="1430984" cy="729783"/>
              </a:xfrm>
            </p:grpSpPr>
            <p:pic>
              <p:nvPicPr>
                <p:cNvPr id="34" name="Picture 6" descr="Imagen relacionada">
                  <a:extLst>
                    <a:ext uri="{FF2B5EF4-FFF2-40B4-BE49-F238E27FC236}">
                      <a16:creationId xmlns:a16="http://schemas.microsoft.com/office/drawing/2014/main" id="{4BBE1EBB-7853-402C-86E7-DC18DFBF614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9878262" y="2699218"/>
                  <a:ext cx="729782" cy="7297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5" name="Picture 6" descr="Imagen relacionada">
                  <a:extLst>
                    <a:ext uri="{FF2B5EF4-FFF2-40B4-BE49-F238E27FC236}">
                      <a16:creationId xmlns:a16="http://schemas.microsoft.com/office/drawing/2014/main" id="{BD6188AE-BFC9-4795-A322-5609733513C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10579464" y="2699217"/>
                  <a:ext cx="729782" cy="7297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AF83B32B-5348-4877-BC02-7EAE6D41E5F1}"/>
                  </a:ext>
                </a:extLst>
              </p:cNvPr>
              <p:cNvGrpSpPr/>
              <p:nvPr/>
            </p:nvGrpSpPr>
            <p:grpSpPr>
              <a:xfrm rot="1355709">
                <a:off x="9828500" y="5531391"/>
                <a:ext cx="940203" cy="469438"/>
                <a:chOff x="9878262" y="2699217"/>
                <a:chExt cx="1430984" cy="729783"/>
              </a:xfrm>
            </p:grpSpPr>
            <p:pic>
              <p:nvPicPr>
                <p:cNvPr id="32" name="Picture 6" descr="Imagen relacionada">
                  <a:extLst>
                    <a:ext uri="{FF2B5EF4-FFF2-40B4-BE49-F238E27FC236}">
                      <a16:creationId xmlns:a16="http://schemas.microsoft.com/office/drawing/2014/main" id="{6AB892B0-F52C-4CD2-8F76-840A1548E84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9878262" y="2699218"/>
                  <a:ext cx="729782" cy="7297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3" name="Picture 6" descr="Imagen relacionada">
                  <a:extLst>
                    <a:ext uri="{FF2B5EF4-FFF2-40B4-BE49-F238E27FC236}">
                      <a16:creationId xmlns:a16="http://schemas.microsoft.com/office/drawing/2014/main" id="{9F5168AE-59BA-47BE-BA9E-4A7D4A2325A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10579464" y="2699217"/>
                  <a:ext cx="729782" cy="7297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30" name="Picture 4" descr="Imagen relacionada">
                <a:extLst>
                  <a:ext uri="{FF2B5EF4-FFF2-40B4-BE49-F238E27FC236}">
                    <a16:creationId xmlns:a16="http://schemas.microsoft.com/office/drawing/2014/main" id="{45ED9234-7720-40D1-BFFC-BDF88890F7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482" t="23704" r="25157" b="25137"/>
              <a:stretch/>
            </p:blipFill>
            <p:spPr bwMode="auto">
              <a:xfrm>
                <a:off x="9426238" y="5788081"/>
                <a:ext cx="518882" cy="479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4" descr="Imagen relacionada">
                <a:extLst>
                  <a:ext uri="{FF2B5EF4-FFF2-40B4-BE49-F238E27FC236}">
                    <a16:creationId xmlns:a16="http://schemas.microsoft.com/office/drawing/2014/main" id="{85D20592-D5C7-4044-8DFA-AAB0047DE73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373" t="23704" r="25157" b="25137"/>
              <a:stretch/>
            </p:blipFill>
            <p:spPr bwMode="auto">
              <a:xfrm>
                <a:off x="10745905" y="5459829"/>
                <a:ext cx="416803" cy="479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8E22061-2163-48F0-9E91-1AE01E27FE46}"/>
                </a:ext>
              </a:extLst>
            </p:cNvPr>
            <p:cNvCxnSpPr>
              <a:cxnSpLocks/>
            </p:cNvCxnSpPr>
            <p:nvPr/>
          </p:nvCxnSpPr>
          <p:spPr>
            <a:xfrm>
              <a:off x="10229418" y="4650045"/>
              <a:ext cx="0" cy="390224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559506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38</a:t>
            </a:fld>
            <a:endParaRPr lang="en-US"/>
          </a:p>
        </p:txBody>
      </p:sp>
      <p:pic>
        <p:nvPicPr>
          <p:cNvPr id="8" name="Picture 46" descr="A close up of a sign&#10;&#10;Description generated with high confidence">
            <a:extLst>
              <a:ext uri="{FF2B5EF4-FFF2-40B4-BE49-F238E27FC236}">
                <a16:creationId xmlns:a16="http://schemas.microsoft.com/office/drawing/2014/main" id="{1F605B3A-7A5F-419F-AC84-B8E1E077E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155" y="1047287"/>
            <a:ext cx="3878444" cy="1398516"/>
          </a:xfrm>
          <a:prstGeom prst="rect">
            <a:avLst/>
          </a:prstGeom>
        </p:spPr>
      </p:pic>
      <p:pic>
        <p:nvPicPr>
          <p:cNvPr id="9" name="Picture 50" descr="A picture containing indoor, table&#10;&#10;Description generated with high confidence">
            <a:extLst>
              <a:ext uri="{FF2B5EF4-FFF2-40B4-BE49-F238E27FC236}">
                <a16:creationId xmlns:a16="http://schemas.microsoft.com/office/drawing/2014/main" id="{698C457F-9F0B-4C7F-A156-94C4493D0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833" y="2479180"/>
            <a:ext cx="7373201" cy="128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480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Plants adapt to their environment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4" descr="Resultado de imagen para north american desert">
            <a:extLst>
              <a:ext uri="{FF2B5EF4-FFF2-40B4-BE49-F238E27FC236}">
                <a16:creationId xmlns:a16="http://schemas.microsoft.com/office/drawing/2014/main" id="{EA56479F-6498-4998-9279-B54EA1C9C9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606" y="1690689"/>
            <a:ext cx="664115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508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Plants adapt to their environment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4" descr="Resultado de imagen para north american desert">
            <a:extLst>
              <a:ext uri="{FF2B5EF4-FFF2-40B4-BE49-F238E27FC236}">
                <a16:creationId xmlns:a16="http://schemas.microsoft.com/office/drawing/2014/main" id="{EA56479F-6498-4998-9279-B54EA1C9C9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606" y="1690689"/>
            <a:ext cx="664115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Image result for cactus blank background">
            <a:extLst>
              <a:ext uri="{FF2B5EF4-FFF2-40B4-BE49-F238E27FC236}">
                <a16:creationId xmlns:a16="http://schemas.microsoft.com/office/drawing/2014/main" id="{FEE03BC7-39D7-4E0F-AF9A-C9E6129AF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710" y="2315644"/>
            <a:ext cx="1491278" cy="3681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95787EC-C5F6-4E5E-BAB4-823093F29863}"/>
              </a:ext>
            </a:extLst>
          </p:cNvPr>
          <p:cNvSpPr txBox="1"/>
          <p:nvPr/>
        </p:nvSpPr>
        <p:spPr>
          <a:xfrm>
            <a:off x="4368800" y="4028520"/>
            <a:ext cx="3356554" cy="17543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Cactus have spines instead of leaves, open the stomata at night (to avoid loosing too much water), accumulate water in the stems, stems have ridges to expand, etc.</a:t>
            </a:r>
          </a:p>
        </p:txBody>
      </p:sp>
    </p:spTree>
    <p:extLst>
      <p:ext uri="{BB962C8B-B14F-4D97-AF65-F5344CB8AC3E}">
        <p14:creationId xmlns:p14="http://schemas.microsoft.com/office/powerpoint/2010/main" val="3831113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I: Phenotype to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You are each assigned a plant – tell us a little bit about that plant:</a:t>
            </a:r>
          </a:p>
          <a:p>
            <a:pPr lvl="0"/>
            <a:r>
              <a:rPr lang="en-US" dirty="0"/>
              <a:t>Find a picture!</a:t>
            </a:r>
          </a:p>
          <a:p>
            <a:pPr lvl="0"/>
            <a:r>
              <a:rPr lang="en-US" dirty="0"/>
              <a:t>Does this plant have a ‘common name’?</a:t>
            </a:r>
          </a:p>
          <a:p>
            <a:r>
              <a:rPr lang="en-US" dirty="0"/>
              <a:t>Is this plant used by Native American communities? How?</a:t>
            </a:r>
          </a:p>
          <a:p>
            <a:pPr lvl="0"/>
            <a:r>
              <a:rPr lang="en-US" dirty="0"/>
              <a:t>Is it a herb, bush, tree? How does it reproduce?</a:t>
            </a:r>
          </a:p>
          <a:p>
            <a:pPr lvl="0"/>
            <a:r>
              <a:rPr lang="en-US" dirty="0"/>
              <a:t>What is its distribution and habitat preferences?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Make a hypothesis</a:t>
            </a:r>
          </a:p>
          <a:p>
            <a:pPr lvl="0">
              <a:lnSpc>
                <a:spcPct val="120000"/>
              </a:lnSpc>
            </a:pPr>
            <a:r>
              <a:rPr lang="en-US" dirty="0"/>
              <a:t>In a rapidly changing environment what type of stresses might this plant experience?</a:t>
            </a:r>
          </a:p>
          <a:p>
            <a:pPr lvl="0"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b="1" dirty="0"/>
              <a:t>Make a 3-slide PowerPoint with your results and present them to the class.  Your peers will record your responses on a graphic organizer.</a:t>
            </a:r>
          </a:p>
          <a:p>
            <a:pPr lvl="0">
              <a:lnSpc>
                <a:spcPct val="120000"/>
              </a:lnSpc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6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several mechanisms involved in the process of adaptation: natural selection, gene flow, genetic drift…</a:t>
            </a:r>
          </a:p>
          <a:p>
            <a:r>
              <a:rPr lang="en-US" dirty="0"/>
              <a:t>All of these are mechanisms of evolutionary change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23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Natural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392" y="1690689"/>
            <a:ext cx="7665579" cy="4351338"/>
          </a:xfrm>
        </p:spPr>
        <p:txBody>
          <a:bodyPr>
            <a:normAutofit/>
          </a:bodyPr>
          <a:lstStyle/>
          <a:p>
            <a:r>
              <a:rPr lang="en-US" sz="2000" dirty="0"/>
              <a:t>The genes responsible for the particular characteristic being passed along the next generation make sure the new generation better adapted to the environment</a:t>
            </a:r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8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9997AA5-3163-43CF-B9FF-24129774C77C}"/>
              </a:ext>
            </a:extLst>
          </p:cNvPr>
          <p:cNvGrpSpPr/>
          <p:nvPr/>
        </p:nvGrpSpPr>
        <p:grpSpPr>
          <a:xfrm>
            <a:off x="948319" y="2508054"/>
            <a:ext cx="3889830" cy="2470064"/>
            <a:chOff x="991079" y="2667543"/>
            <a:chExt cx="3889830" cy="24700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35C6FDF-99A3-40D1-8BC8-A41E136CA206}"/>
                </a:ext>
              </a:extLst>
            </p:cNvPr>
            <p:cNvGrpSpPr/>
            <p:nvPr/>
          </p:nvGrpSpPr>
          <p:grpSpPr>
            <a:xfrm>
              <a:off x="991079" y="3537472"/>
              <a:ext cx="866833" cy="1047043"/>
              <a:chOff x="2212944" y="4383741"/>
              <a:chExt cx="1619468" cy="1869141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1579E0F-6681-46CD-AB47-B65ED9D11452}"/>
                  </a:ext>
                </a:extLst>
              </p:cNvPr>
              <p:cNvSpPr/>
              <p:nvPr/>
            </p:nvSpPr>
            <p:spPr>
              <a:xfrm>
                <a:off x="3039035" y="4693024"/>
                <a:ext cx="793377" cy="658905"/>
              </a:xfrm>
              <a:custGeom>
                <a:avLst/>
                <a:gdLst>
                  <a:gd name="connsiteX0" fmla="*/ 0 w 793377"/>
                  <a:gd name="connsiteY0" fmla="*/ 215152 h 658905"/>
                  <a:gd name="connsiteX1" fmla="*/ 174812 w 793377"/>
                  <a:gd name="connsiteY1" fmla="*/ 80682 h 658905"/>
                  <a:gd name="connsiteX2" fmla="*/ 255494 w 793377"/>
                  <a:gd name="connsiteY2" fmla="*/ 26894 h 658905"/>
                  <a:gd name="connsiteX3" fmla="*/ 376518 w 793377"/>
                  <a:gd name="connsiteY3" fmla="*/ 0 h 658905"/>
                  <a:gd name="connsiteX4" fmla="*/ 564777 w 793377"/>
                  <a:gd name="connsiteY4" fmla="*/ 13447 h 658905"/>
                  <a:gd name="connsiteX5" fmla="*/ 605118 w 793377"/>
                  <a:gd name="connsiteY5" fmla="*/ 40341 h 658905"/>
                  <a:gd name="connsiteX6" fmla="*/ 685800 w 793377"/>
                  <a:gd name="connsiteY6" fmla="*/ 80682 h 658905"/>
                  <a:gd name="connsiteX7" fmla="*/ 739589 w 793377"/>
                  <a:gd name="connsiteY7" fmla="*/ 201705 h 658905"/>
                  <a:gd name="connsiteX8" fmla="*/ 753036 w 793377"/>
                  <a:gd name="connsiteY8" fmla="*/ 242047 h 658905"/>
                  <a:gd name="connsiteX9" fmla="*/ 779930 w 793377"/>
                  <a:gd name="connsiteY9" fmla="*/ 282388 h 658905"/>
                  <a:gd name="connsiteX10" fmla="*/ 793377 w 793377"/>
                  <a:gd name="connsiteY10" fmla="*/ 336176 h 658905"/>
                  <a:gd name="connsiteX11" fmla="*/ 753036 w 793377"/>
                  <a:gd name="connsiteY11" fmla="*/ 578223 h 658905"/>
                  <a:gd name="connsiteX12" fmla="*/ 726141 w 793377"/>
                  <a:gd name="connsiteY12" fmla="*/ 605117 h 658905"/>
                  <a:gd name="connsiteX13" fmla="*/ 645459 w 793377"/>
                  <a:gd name="connsiteY13" fmla="*/ 658905 h 658905"/>
                  <a:gd name="connsiteX14" fmla="*/ 605118 w 793377"/>
                  <a:gd name="connsiteY14" fmla="*/ 457200 h 658905"/>
                  <a:gd name="connsiteX15" fmla="*/ 578224 w 793377"/>
                  <a:gd name="connsiteY15" fmla="*/ 376517 h 658905"/>
                  <a:gd name="connsiteX16" fmla="*/ 497541 w 793377"/>
                  <a:gd name="connsiteY16" fmla="*/ 336176 h 658905"/>
                  <a:gd name="connsiteX17" fmla="*/ 282389 w 793377"/>
                  <a:gd name="connsiteY17" fmla="*/ 349623 h 658905"/>
                  <a:gd name="connsiteX18" fmla="*/ 215153 w 793377"/>
                  <a:gd name="connsiteY18" fmla="*/ 363070 h 658905"/>
                  <a:gd name="connsiteX19" fmla="*/ 107577 w 793377"/>
                  <a:gd name="connsiteY19" fmla="*/ 349623 h 658905"/>
                  <a:gd name="connsiteX20" fmla="*/ 40341 w 793377"/>
                  <a:gd name="connsiteY20" fmla="*/ 309282 h 658905"/>
                  <a:gd name="connsiteX21" fmla="*/ 26894 w 793377"/>
                  <a:gd name="connsiteY21" fmla="*/ 268941 h 658905"/>
                  <a:gd name="connsiteX22" fmla="*/ 53789 w 793377"/>
                  <a:gd name="connsiteY22" fmla="*/ 242047 h 658905"/>
                  <a:gd name="connsiteX23" fmla="*/ 228600 w 793377"/>
                  <a:gd name="connsiteY23" fmla="*/ 255494 h 658905"/>
                  <a:gd name="connsiteX24" fmla="*/ 443753 w 793377"/>
                  <a:gd name="connsiteY24" fmla="*/ 242047 h 658905"/>
                  <a:gd name="connsiteX25" fmla="*/ 605118 w 793377"/>
                  <a:gd name="connsiteY25" fmla="*/ 228600 h 658905"/>
                  <a:gd name="connsiteX26" fmla="*/ 632012 w 793377"/>
                  <a:gd name="connsiteY26" fmla="*/ 322729 h 658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93377" h="658905">
                    <a:moveTo>
                      <a:pt x="0" y="215152"/>
                    </a:moveTo>
                    <a:cubicBezTo>
                      <a:pt x="157276" y="77537"/>
                      <a:pt x="50247" y="159950"/>
                      <a:pt x="174812" y="80682"/>
                    </a:cubicBezTo>
                    <a:cubicBezTo>
                      <a:pt x="202081" y="63329"/>
                      <a:pt x="223799" y="33233"/>
                      <a:pt x="255494" y="26894"/>
                    </a:cubicBezTo>
                    <a:cubicBezTo>
                      <a:pt x="340852" y="9823"/>
                      <a:pt x="300557" y="18990"/>
                      <a:pt x="376518" y="0"/>
                    </a:cubicBezTo>
                    <a:cubicBezTo>
                      <a:pt x="439271" y="4482"/>
                      <a:pt x="502821" y="2514"/>
                      <a:pt x="564777" y="13447"/>
                    </a:cubicBezTo>
                    <a:cubicBezTo>
                      <a:pt x="580692" y="16256"/>
                      <a:pt x="590663" y="33113"/>
                      <a:pt x="605118" y="40341"/>
                    </a:cubicBezTo>
                    <a:cubicBezTo>
                      <a:pt x="716464" y="96014"/>
                      <a:pt x="570188" y="3608"/>
                      <a:pt x="685800" y="80682"/>
                    </a:cubicBezTo>
                    <a:cubicBezTo>
                      <a:pt x="717805" y="176696"/>
                      <a:pt x="696969" y="137777"/>
                      <a:pt x="739589" y="201705"/>
                    </a:cubicBezTo>
                    <a:cubicBezTo>
                      <a:pt x="744071" y="215152"/>
                      <a:pt x="746697" y="229369"/>
                      <a:pt x="753036" y="242047"/>
                    </a:cubicBezTo>
                    <a:cubicBezTo>
                      <a:pt x="760263" y="256502"/>
                      <a:pt x="773564" y="267533"/>
                      <a:pt x="779930" y="282388"/>
                    </a:cubicBezTo>
                    <a:cubicBezTo>
                      <a:pt x="787210" y="299375"/>
                      <a:pt x="788895" y="318247"/>
                      <a:pt x="793377" y="336176"/>
                    </a:cubicBezTo>
                    <a:cubicBezTo>
                      <a:pt x="783728" y="480914"/>
                      <a:pt x="816140" y="499345"/>
                      <a:pt x="753036" y="578223"/>
                    </a:cubicBezTo>
                    <a:cubicBezTo>
                      <a:pt x="745116" y="588123"/>
                      <a:pt x="736284" y="597510"/>
                      <a:pt x="726141" y="605117"/>
                    </a:cubicBezTo>
                    <a:cubicBezTo>
                      <a:pt x="700283" y="624510"/>
                      <a:pt x="645459" y="658905"/>
                      <a:pt x="645459" y="658905"/>
                    </a:cubicBezTo>
                    <a:cubicBezTo>
                      <a:pt x="582721" y="564798"/>
                      <a:pt x="639626" y="664247"/>
                      <a:pt x="605118" y="457200"/>
                    </a:cubicBezTo>
                    <a:cubicBezTo>
                      <a:pt x="600457" y="429237"/>
                      <a:pt x="601812" y="392242"/>
                      <a:pt x="578224" y="376517"/>
                    </a:cubicBezTo>
                    <a:cubicBezTo>
                      <a:pt x="526089" y="341760"/>
                      <a:pt x="553215" y="354734"/>
                      <a:pt x="497541" y="336176"/>
                    </a:cubicBezTo>
                    <a:cubicBezTo>
                      <a:pt x="425824" y="340658"/>
                      <a:pt x="353923" y="342810"/>
                      <a:pt x="282389" y="349623"/>
                    </a:cubicBezTo>
                    <a:cubicBezTo>
                      <a:pt x="259636" y="351790"/>
                      <a:pt x="238009" y="363070"/>
                      <a:pt x="215153" y="363070"/>
                    </a:cubicBezTo>
                    <a:cubicBezTo>
                      <a:pt x="179015" y="363070"/>
                      <a:pt x="143436" y="354105"/>
                      <a:pt x="107577" y="349623"/>
                    </a:cubicBezTo>
                    <a:cubicBezTo>
                      <a:pt x="75846" y="339046"/>
                      <a:pt x="58800" y="340045"/>
                      <a:pt x="40341" y="309282"/>
                    </a:cubicBezTo>
                    <a:cubicBezTo>
                      <a:pt x="33048" y="297128"/>
                      <a:pt x="31376" y="282388"/>
                      <a:pt x="26894" y="268941"/>
                    </a:cubicBezTo>
                    <a:cubicBezTo>
                      <a:pt x="35859" y="259976"/>
                      <a:pt x="41139" y="242890"/>
                      <a:pt x="53789" y="242047"/>
                    </a:cubicBezTo>
                    <a:cubicBezTo>
                      <a:pt x="112102" y="238159"/>
                      <a:pt x="170158" y="255494"/>
                      <a:pt x="228600" y="255494"/>
                    </a:cubicBezTo>
                    <a:cubicBezTo>
                      <a:pt x="300458" y="255494"/>
                      <a:pt x="372035" y="246529"/>
                      <a:pt x="443753" y="242047"/>
                    </a:cubicBezTo>
                    <a:cubicBezTo>
                      <a:pt x="550302" y="206530"/>
                      <a:pt x="496473" y="210491"/>
                      <a:pt x="605118" y="228600"/>
                    </a:cubicBezTo>
                    <a:cubicBezTo>
                      <a:pt x="633429" y="313534"/>
                      <a:pt x="632012" y="280933"/>
                      <a:pt x="632012" y="322729"/>
                    </a:cubicBezTo>
                  </a:path>
                </a:pathLst>
              </a:cu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191BCF19-A07F-4664-8063-9CD5FC72FF06}"/>
                  </a:ext>
                </a:extLst>
              </p:cNvPr>
              <p:cNvSpPr/>
              <p:nvPr/>
            </p:nvSpPr>
            <p:spPr>
              <a:xfrm>
                <a:off x="2212944" y="4383741"/>
                <a:ext cx="839538" cy="638735"/>
              </a:xfrm>
              <a:custGeom>
                <a:avLst/>
                <a:gdLst>
                  <a:gd name="connsiteX0" fmla="*/ 839538 w 839538"/>
                  <a:gd name="connsiteY0" fmla="*/ 537883 h 638735"/>
                  <a:gd name="connsiteX1" fmla="*/ 799197 w 839538"/>
                  <a:gd name="connsiteY1" fmla="*/ 322730 h 638735"/>
                  <a:gd name="connsiteX2" fmla="*/ 785750 w 839538"/>
                  <a:gd name="connsiteY2" fmla="*/ 268941 h 638735"/>
                  <a:gd name="connsiteX3" fmla="*/ 745409 w 839538"/>
                  <a:gd name="connsiteY3" fmla="*/ 188259 h 638735"/>
                  <a:gd name="connsiteX4" fmla="*/ 705068 w 839538"/>
                  <a:gd name="connsiteY4" fmla="*/ 161365 h 638735"/>
                  <a:gd name="connsiteX5" fmla="*/ 678174 w 839538"/>
                  <a:gd name="connsiteY5" fmla="*/ 121024 h 638735"/>
                  <a:gd name="connsiteX6" fmla="*/ 543703 w 839538"/>
                  <a:gd name="connsiteY6" fmla="*/ 40341 h 638735"/>
                  <a:gd name="connsiteX7" fmla="*/ 489915 w 839538"/>
                  <a:gd name="connsiteY7" fmla="*/ 26894 h 638735"/>
                  <a:gd name="connsiteX8" fmla="*/ 395785 w 839538"/>
                  <a:gd name="connsiteY8" fmla="*/ 0 h 638735"/>
                  <a:gd name="connsiteX9" fmla="*/ 274762 w 839538"/>
                  <a:gd name="connsiteY9" fmla="*/ 13447 h 638735"/>
                  <a:gd name="connsiteX10" fmla="*/ 234421 w 839538"/>
                  <a:gd name="connsiteY10" fmla="*/ 26894 h 638735"/>
                  <a:gd name="connsiteX11" fmla="*/ 153738 w 839538"/>
                  <a:gd name="connsiteY11" fmla="*/ 40341 h 638735"/>
                  <a:gd name="connsiteX12" fmla="*/ 86503 w 839538"/>
                  <a:gd name="connsiteY12" fmla="*/ 94130 h 638735"/>
                  <a:gd name="connsiteX13" fmla="*/ 73056 w 839538"/>
                  <a:gd name="connsiteY13" fmla="*/ 147918 h 638735"/>
                  <a:gd name="connsiteX14" fmla="*/ 46162 w 839538"/>
                  <a:gd name="connsiteY14" fmla="*/ 228600 h 638735"/>
                  <a:gd name="connsiteX15" fmla="*/ 19268 w 839538"/>
                  <a:gd name="connsiteY15" fmla="*/ 309283 h 638735"/>
                  <a:gd name="connsiteX16" fmla="*/ 5821 w 839538"/>
                  <a:gd name="connsiteY16" fmla="*/ 349624 h 638735"/>
                  <a:gd name="connsiteX17" fmla="*/ 46162 w 839538"/>
                  <a:gd name="connsiteY17" fmla="*/ 591671 h 638735"/>
                  <a:gd name="connsiteX18" fmla="*/ 99950 w 839538"/>
                  <a:gd name="connsiteY18" fmla="*/ 510988 h 638735"/>
                  <a:gd name="connsiteX19" fmla="*/ 167185 w 839538"/>
                  <a:gd name="connsiteY19" fmla="*/ 497541 h 638735"/>
                  <a:gd name="connsiteX20" fmla="*/ 449574 w 839538"/>
                  <a:gd name="connsiteY20" fmla="*/ 510988 h 638735"/>
                  <a:gd name="connsiteX21" fmla="*/ 530256 w 839538"/>
                  <a:gd name="connsiteY21" fmla="*/ 578224 h 638735"/>
                  <a:gd name="connsiteX22" fmla="*/ 610938 w 839538"/>
                  <a:gd name="connsiteY22" fmla="*/ 618565 h 638735"/>
                  <a:gd name="connsiteX23" fmla="*/ 785750 w 839538"/>
                  <a:gd name="connsiteY23" fmla="*/ 605118 h 638735"/>
                  <a:gd name="connsiteX24" fmla="*/ 799197 w 839538"/>
                  <a:gd name="connsiteY24" fmla="*/ 510988 h 638735"/>
                  <a:gd name="connsiteX25" fmla="*/ 705068 w 839538"/>
                  <a:gd name="connsiteY25" fmla="*/ 403412 h 638735"/>
                  <a:gd name="connsiteX26" fmla="*/ 651280 w 839538"/>
                  <a:gd name="connsiteY26" fmla="*/ 336177 h 638735"/>
                  <a:gd name="connsiteX27" fmla="*/ 557150 w 839538"/>
                  <a:gd name="connsiteY27" fmla="*/ 255494 h 638735"/>
                  <a:gd name="connsiteX28" fmla="*/ 530256 w 839538"/>
                  <a:gd name="connsiteY28" fmla="*/ 215153 h 638735"/>
                  <a:gd name="connsiteX29" fmla="*/ 368891 w 839538"/>
                  <a:gd name="connsiteY29" fmla="*/ 174812 h 638735"/>
                  <a:gd name="connsiteX30" fmla="*/ 167185 w 839538"/>
                  <a:gd name="connsiteY30" fmla="*/ 215153 h 638735"/>
                  <a:gd name="connsiteX31" fmla="*/ 153738 w 839538"/>
                  <a:gd name="connsiteY31" fmla="*/ 282388 h 638735"/>
                  <a:gd name="connsiteX32" fmla="*/ 153738 w 839538"/>
                  <a:gd name="connsiteY32" fmla="*/ 336177 h 63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39538" h="638735">
                    <a:moveTo>
                      <a:pt x="839538" y="537883"/>
                    </a:moveTo>
                    <a:cubicBezTo>
                      <a:pt x="818101" y="302071"/>
                      <a:pt x="847309" y="467066"/>
                      <a:pt x="799197" y="322730"/>
                    </a:cubicBezTo>
                    <a:cubicBezTo>
                      <a:pt x="793353" y="305197"/>
                      <a:pt x="790827" y="286711"/>
                      <a:pt x="785750" y="268941"/>
                    </a:cubicBezTo>
                    <a:cubicBezTo>
                      <a:pt x="777001" y="238318"/>
                      <a:pt x="768982" y="211832"/>
                      <a:pt x="745409" y="188259"/>
                    </a:cubicBezTo>
                    <a:cubicBezTo>
                      <a:pt x="733981" y="176831"/>
                      <a:pt x="718515" y="170330"/>
                      <a:pt x="705068" y="161365"/>
                    </a:cubicBezTo>
                    <a:cubicBezTo>
                      <a:pt x="696103" y="147918"/>
                      <a:pt x="690337" y="131666"/>
                      <a:pt x="678174" y="121024"/>
                    </a:cubicBezTo>
                    <a:cubicBezTo>
                      <a:pt x="654716" y="100498"/>
                      <a:pt x="580569" y="54166"/>
                      <a:pt x="543703" y="40341"/>
                    </a:cubicBezTo>
                    <a:cubicBezTo>
                      <a:pt x="526399" y="33852"/>
                      <a:pt x="507685" y="31971"/>
                      <a:pt x="489915" y="26894"/>
                    </a:cubicBezTo>
                    <a:cubicBezTo>
                      <a:pt x="354886" y="-11686"/>
                      <a:pt x="563925" y="42034"/>
                      <a:pt x="395785" y="0"/>
                    </a:cubicBezTo>
                    <a:cubicBezTo>
                      <a:pt x="355444" y="4482"/>
                      <a:pt x="314799" y="6774"/>
                      <a:pt x="274762" y="13447"/>
                    </a:cubicBezTo>
                    <a:cubicBezTo>
                      <a:pt x="260780" y="15777"/>
                      <a:pt x="248258" y="23819"/>
                      <a:pt x="234421" y="26894"/>
                    </a:cubicBezTo>
                    <a:cubicBezTo>
                      <a:pt x="207805" y="32809"/>
                      <a:pt x="180632" y="35859"/>
                      <a:pt x="153738" y="40341"/>
                    </a:cubicBezTo>
                    <a:cubicBezTo>
                      <a:pt x="139484" y="49844"/>
                      <a:pt x="96084" y="74967"/>
                      <a:pt x="86503" y="94130"/>
                    </a:cubicBezTo>
                    <a:cubicBezTo>
                      <a:pt x="78238" y="110660"/>
                      <a:pt x="78367" y="130216"/>
                      <a:pt x="73056" y="147918"/>
                    </a:cubicBezTo>
                    <a:cubicBezTo>
                      <a:pt x="64910" y="175071"/>
                      <a:pt x="55127" y="201706"/>
                      <a:pt x="46162" y="228600"/>
                    </a:cubicBezTo>
                    <a:lnTo>
                      <a:pt x="19268" y="309283"/>
                    </a:lnTo>
                    <a:lnTo>
                      <a:pt x="5821" y="349624"/>
                    </a:lnTo>
                    <a:cubicBezTo>
                      <a:pt x="14964" y="541628"/>
                      <a:pt x="-32135" y="728690"/>
                      <a:pt x="46162" y="591671"/>
                    </a:cubicBezTo>
                    <a:cubicBezTo>
                      <a:pt x="56806" y="573044"/>
                      <a:pt x="72746" y="522647"/>
                      <a:pt x="99950" y="510988"/>
                    </a:cubicBezTo>
                    <a:cubicBezTo>
                      <a:pt x="120957" y="501985"/>
                      <a:pt x="144773" y="502023"/>
                      <a:pt x="167185" y="497541"/>
                    </a:cubicBezTo>
                    <a:cubicBezTo>
                      <a:pt x="261315" y="502023"/>
                      <a:pt x="356065" y="499299"/>
                      <a:pt x="449574" y="510988"/>
                    </a:cubicBezTo>
                    <a:cubicBezTo>
                      <a:pt x="473139" y="513934"/>
                      <a:pt x="516846" y="567049"/>
                      <a:pt x="530256" y="578224"/>
                    </a:cubicBezTo>
                    <a:cubicBezTo>
                      <a:pt x="565013" y="607188"/>
                      <a:pt x="570507" y="605088"/>
                      <a:pt x="610938" y="618565"/>
                    </a:cubicBezTo>
                    <a:cubicBezTo>
                      <a:pt x="669209" y="614083"/>
                      <a:pt x="729280" y="620176"/>
                      <a:pt x="785750" y="605118"/>
                    </a:cubicBezTo>
                    <a:cubicBezTo>
                      <a:pt x="829707" y="593396"/>
                      <a:pt x="808774" y="530143"/>
                      <a:pt x="799197" y="510988"/>
                    </a:cubicBezTo>
                    <a:cubicBezTo>
                      <a:pt x="759977" y="432547"/>
                      <a:pt x="760537" y="440391"/>
                      <a:pt x="705068" y="403412"/>
                    </a:cubicBezTo>
                    <a:cubicBezTo>
                      <a:pt x="682446" y="335546"/>
                      <a:pt x="708049" y="384836"/>
                      <a:pt x="651280" y="336177"/>
                    </a:cubicBezTo>
                    <a:cubicBezTo>
                      <a:pt x="537152" y="238352"/>
                      <a:pt x="649763" y="317236"/>
                      <a:pt x="557150" y="255494"/>
                    </a:cubicBezTo>
                    <a:cubicBezTo>
                      <a:pt x="548185" y="242047"/>
                      <a:pt x="541684" y="226581"/>
                      <a:pt x="530256" y="215153"/>
                    </a:cubicBezTo>
                    <a:cubicBezTo>
                      <a:pt x="483935" y="168832"/>
                      <a:pt x="436176" y="182288"/>
                      <a:pt x="368891" y="174812"/>
                    </a:cubicBezTo>
                    <a:cubicBezTo>
                      <a:pt x="367268" y="174937"/>
                      <a:pt x="195093" y="150036"/>
                      <a:pt x="167185" y="215153"/>
                    </a:cubicBezTo>
                    <a:cubicBezTo>
                      <a:pt x="158182" y="236160"/>
                      <a:pt x="156262" y="259672"/>
                      <a:pt x="153738" y="282388"/>
                    </a:cubicBezTo>
                    <a:cubicBezTo>
                      <a:pt x="151758" y="300208"/>
                      <a:pt x="153738" y="318247"/>
                      <a:pt x="153738" y="336177"/>
                    </a:cubicBezTo>
                  </a:path>
                </a:pathLst>
              </a:cu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331FF501-6A60-4A31-B246-480ACA1F1093}"/>
                  </a:ext>
                </a:extLst>
              </p:cNvPr>
              <p:cNvSpPr/>
              <p:nvPr/>
            </p:nvSpPr>
            <p:spPr>
              <a:xfrm>
                <a:off x="2808559" y="5002306"/>
                <a:ext cx="203582" cy="1156447"/>
              </a:xfrm>
              <a:custGeom>
                <a:avLst/>
                <a:gdLst>
                  <a:gd name="connsiteX0" fmla="*/ 203582 w 203582"/>
                  <a:gd name="connsiteY0" fmla="*/ 0 h 1156447"/>
                  <a:gd name="connsiteX1" fmla="*/ 109453 w 203582"/>
                  <a:gd name="connsiteY1" fmla="*/ 121023 h 1156447"/>
                  <a:gd name="connsiteX2" fmla="*/ 69112 w 203582"/>
                  <a:gd name="connsiteY2" fmla="*/ 228600 h 1156447"/>
                  <a:gd name="connsiteX3" fmla="*/ 28770 w 203582"/>
                  <a:gd name="connsiteY3" fmla="*/ 295835 h 1156447"/>
                  <a:gd name="connsiteX4" fmla="*/ 15323 w 203582"/>
                  <a:gd name="connsiteY4" fmla="*/ 457200 h 1156447"/>
                  <a:gd name="connsiteX5" fmla="*/ 1876 w 203582"/>
                  <a:gd name="connsiteY5" fmla="*/ 497541 h 1156447"/>
                  <a:gd name="connsiteX6" fmla="*/ 1876 w 203582"/>
                  <a:gd name="connsiteY6" fmla="*/ 1156447 h 1156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582" h="1156447">
                    <a:moveTo>
                      <a:pt x="203582" y="0"/>
                    </a:moveTo>
                    <a:cubicBezTo>
                      <a:pt x="171604" y="38374"/>
                      <a:pt x="134714" y="76816"/>
                      <a:pt x="109453" y="121023"/>
                    </a:cubicBezTo>
                    <a:cubicBezTo>
                      <a:pt x="22360" y="273437"/>
                      <a:pt x="135301" y="79678"/>
                      <a:pt x="69112" y="228600"/>
                    </a:cubicBezTo>
                    <a:cubicBezTo>
                      <a:pt x="58497" y="252484"/>
                      <a:pt x="42217" y="273423"/>
                      <a:pt x="28770" y="295835"/>
                    </a:cubicBezTo>
                    <a:cubicBezTo>
                      <a:pt x="24288" y="349623"/>
                      <a:pt x="22456" y="403699"/>
                      <a:pt x="15323" y="457200"/>
                    </a:cubicBezTo>
                    <a:cubicBezTo>
                      <a:pt x="13450" y="471250"/>
                      <a:pt x="2149" y="483369"/>
                      <a:pt x="1876" y="497541"/>
                    </a:cubicBezTo>
                    <a:cubicBezTo>
                      <a:pt x="-2347" y="717136"/>
                      <a:pt x="1876" y="936812"/>
                      <a:pt x="1876" y="1156447"/>
                    </a:cubicBezTo>
                  </a:path>
                </a:pathLst>
              </a:custGeom>
              <a:noFill/>
              <a:ln w="18732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5B50986-0E9A-474B-924A-6B7625BBCAA1}"/>
                  </a:ext>
                </a:extLst>
              </p:cNvPr>
              <p:cNvSpPr/>
              <p:nvPr/>
            </p:nvSpPr>
            <p:spPr>
              <a:xfrm>
                <a:off x="2218765" y="6104033"/>
                <a:ext cx="1264023" cy="148849"/>
              </a:xfrm>
              <a:custGeom>
                <a:avLst/>
                <a:gdLst>
                  <a:gd name="connsiteX0" fmla="*/ 0 w 1264023"/>
                  <a:gd name="connsiteY0" fmla="*/ 121955 h 148849"/>
                  <a:gd name="connsiteX1" fmla="*/ 80682 w 1264023"/>
                  <a:gd name="connsiteY1" fmla="*/ 81614 h 148849"/>
                  <a:gd name="connsiteX2" fmla="*/ 174811 w 1264023"/>
                  <a:gd name="connsiteY2" fmla="*/ 54720 h 148849"/>
                  <a:gd name="connsiteX3" fmla="*/ 215153 w 1264023"/>
                  <a:gd name="connsiteY3" fmla="*/ 41273 h 148849"/>
                  <a:gd name="connsiteX4" fmla="*/ 255494 w 1264023"/>
                  <a:gd name="connsiteY4" fmla="*/ 14379 h 148849"/>
                  <a:gd name="connsiteX5" fmla="*/ 403411 w 1264023"/>
                  <a:gd name="connsiteY5" fmla="*/ 14379 h 148849"/>
                  <a:gd name="connsiteX6" fmla="*/ 443753 w 1264023"/>
                  <a:gd name="connsiteY6" fmla="*/ 54720 h 148849"/>
                  <a:gd name="connsiteX7" fmla="*/ 470647 w 1264023"/>
                  <a:gd name="connsiteY7" fmla="*/ 95061 h 148849"/>
                  <a:gd name="connsiteX8" fmla="*/ 618564 w 1264023"/>
                  <a:gd name="connsiteY8" fmla="*/ 81614 h 148849"/>
                  <a:gd name="connsiteX9" fmla="*/ 699247 w 1264023"/>
                  <a:gd name="connsiteY9" fmla="*/ 41273 h 148849"/>
                  <a:gd name="connsiteX10" fmla="*/ 779929 w 1264023"/>
                  <a:gd name="connsiteY10" fmla="*/ 932 h 148849"/>
                  <a:gd name="connsiteX11" fmla="*/ 820270 w 1264023"/>
                  <a:gd name="connsiteY11" fmla="*/ 14379 h 148849"/>
                  <a:gd name="connsiteX12" fmla="*/ 874059 w 1264023"/>
                  <a:gd name="connsiteY12" fmla="*/ 95061 h 148849"/>
                  <a:gd name="connsiteX13" fmla="*/ 968188 w 1264023"/>
                  <a:gd name="connsiteY13" fmla="*/ 121955 h 148849"/>
                  <a:gd name="connsiteX14" fmla="*/ 1156447 w 1264023"/>
                  <a:gd name="connsiteY14" fmla="*/ 135402 h 148849"/>
                  <a:gd name="connsiteX15" fmla="*/ 1223682 w 1264023"/>
                  <a:gd name="connsiteY15" fmla="*/ 148849 h 148849"/>
                  <a:gd name="connsiteX16" fmla="*/ 1264023 w 1264023"/>
                  <a:gd name="connsiteY16" fmla="*/ 135402 h 14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64023" h="148849">
                    <a:moveTo>
                      <a:pt x="0" y="121955"/>
                    </a:moveTo>
                    <a:cubicBezTo>
                      <a:pt x="26894" y="108508"/>
                      <a:pt x="53205" y="93826"/>
                      <a:pt x="80682" y="81614"/>
                    </a:cubicBezTo>
                    <a:cubicBezTo>
                      <a:pt x="109699" y="68718"/>
                      <a:pt x="144897" y="63267"/>
                      <a:pt x="174811" y="54720"/>
                    </a:cubicBezTo>
                    <a:cubicBezTo>
                      <a:pt x="188440" y="50826"/>
                      <a:pt x="201706" y="45755"/>
                      <a:pt x="215153" y="41273"/>
                    </a:cubicBezTo>
                    <a:cubicBezTo>
                      <a:pt x="228600" y="32308"/>
                      <a:pt x="241039" y="21607"/>
                      <a:pt x="255494" y="14379"/>
                    </a:cubicBezTo>
                    <a:cubicBezTo>
                      <a:pt x="310218" y="-12983"/>
                      <a:pt x="332505" y="5516"/>
                      <a:pt x="403411" y="14379"/>
                    </a:cubicBezTo>
                    <a:cubicBezTo>
                      <a:pt x="416858" y="27826"/>
                      <a:pt x="431578" y="40111"/>
                      <a:pt x="443753" y="54720"/>
                    </a:cubicBezTo>
                    <a:cubicBezTo>
                      <a:pt x="454099" y="67135"/>
                      <a:pt x="454674" y="92604"/>
                      <a:pt x="470647" y="95061"/>
                    </a:cubicBezTo>
                    <a:cubicBezTo>
                      <a:pt x="519580" y="102589"/>
                      <a:pt x="569258" y="86096"/>
                      <a:pt x="618564" y="81614"/>
                    </a:cubicBezTo>
                    <a:cubicBezTo>
                      <a:pt x="719962" y="47815"/>
                      <a:pt x="594979" y="93407"/>
                      <a:pt x="699247" y="41273"/>
                    </a:cubicBezTo>
                    <a:cubicBezTo>
                      <a:pt x="810593" y="-14400"/>
                      <a:pt x="664317" y="78006"/>
                      <a:pt x="779929" y="932"/>
                    </a:cubicBezTo>
                    <a:cubicBezTo>
                      <a:pt x="793376" y="5414"/>
                      <a:pt x="810247" y="4356"/>
                      <a:pt x="820270" y="14379"/>
                    </a:cubicBezTo>
                    <a:cubicBezTo>
                      <a:pt x="843126" y="37235"/>
                      <a:pt x="843395" y="84840"/>
                      <a:pt x="874059" y="95061"/>
                    </a:cubicBezTo>
                    <a:cubicBezTo>
                      <a:pt x="899558" y="103561"/>
                      <a:pt x="942861" y="119141"/>
                      <a:pt x="968188" y="121955"/>
                    </a:cubicBezTo>
                    <a:cubicBezTo>
                      <a:pt x="1030716" y="128903"/>
                      <a:pt x="1093694" y="130920"/>
                      <a:pt x="1156447" y="135402"/>
                    </a:cubicBezTo>
                    <a:cubicBezTo>
                      <a:pt x="1178859" y="139884"/>
                      <a:pt x="1200826" y="148849"/>
                      <a:pt x="1223682" y="148849"/>
                    </a:cubicBezTo>
                    <a:cubicBezTo>
                      <a:pt x="1237856" y="148849"/>
                      <a:pt x="1264023" y="135402"/>
                      <a:pt x="1264023" y="135402"/>
                    </a:cubicBezTo>
                  </a:path>
                </a:pathLst>
              </a:custGeom>
              <a:noFill/>
              <a:ln w="762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C6D0ABD-B4AB-4A64-BC80-6E7B4142D38F}"/>
                </a:ext>
              </a:extLst>
            </p:cNvPr>
            <p:cNvGrpSpPr/>
            <p:nvPr/>
          </p:nvGrpSpPr>
          <p:grpSpPr>
            <a:xfrm>
              <a:off x="1916359" y="3387728"/>
              <a:ext cx="808657" cy="904974"/>
              <a:chOff x="2212944" y="4383741"/>
              <a:chExt cx="1619468" cy="1869141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7C00745-CD8A-465A-A682-9F2C74A67895}"/>
                  </a:ext>
                </a:extLst>
              </p:cNvPr>
              <p:cNvSpPr/>
              <p:nvPr/>
            </p:nvSpPr>
            <p:spPr>
              <a:xfrm>
                <a:off x="3039035" y="4693024"/>
                <a:ext cx="793377" cy="658905"/>
              </a:xfrm>
              <a:custGeom>
                <a:avLst/>
                <a:gdLst>
                  <a:gd name="connsiteX0" fmla="*/ 0 w 793377"/>
                  <a:gd name="connsiteY0" fmla="*/ 215152 h 658905"/>
                  <a:gd name="connsiteX1" fmla="*/ 174812 w 793377"/>
                  <a:gd name="connsiteY1" fmla="*/ 80682 h 658905"/>
                  <a:gd name="connsiteX2" fmla="*/ 255494 w 793377"/>
                  <a:gd name="connsiteY2" fmla="*/ 26894 h 658905"/>
                  <a:gd name="connsiteX3" fmla="*/ 376518 w 793377"/>
                  <a:gd name="connsiteY3" fmla="*/ 0 h 658905"/>
                  <a:gd name="connsiteX4" fmla="*/ 564777 w 793377"/>
                  <a:gd name="connsiteY4" fmla="*/ 13447 h 658905"/>
                  <a:gd name="connsiteX5" fmla="*/ 605118 w 793377"/>
                  <a:gd name="connsiteY5" fmla="*/ 40341 h 658905"/>
                  <a:gd name="connsiteX6" fmla="*/ 685800 w 793377"/>
                  <a:gd name="connsiteY6" fmla="*/ 80682 h 658905"/>
                  <a:gd name="connsiteX7" fmla="*/ 739589 w 793377"/>
                  <a:gd name="connsiteY7" fmla="*/ 201705 h 658905"/>
                  <a:gd name="connsiteX8" fmla="*/ 753036 w 793377"/>
                  <a:gd name="connsiteY8" fmla="*/ 242047 h 658905"/>
                  <a:gd name="connsiteX9" fmla="*/ 779930 w 793377"/>
                  <a:gd name="connsiteY9" fmla="*/ 282388 h 658905"/>
                  <a:gd name="connsiteX10" fmla="*/ 793377 w 793377"/>
                  <a:gd name="connsiteY10" fmla="*/ 336176 h 658905"/>
                  <a:gd name="connsiteX11" fmla="*/ 753036 w 793377"/>
                  <a:gd name="connsiteY11" fmla="*/ 578223 h 658905"/>
                  <a:gd name="connsiteX12" fmla="*/ 726141 w 793377"/>
                  <a:gd name="connsiteY12" fmla="*/ 605117 h 658905"/>
                  <a:gd name="connsiteX13" fmla="*/ 645459 w 793377"/>
                  <a:gd name="connsiteY13" fmla="*/ 658905 h 658905"/>
                  <a:gd name="connsiteX14" fmla="*/ 605118 w 793377"/>
                  <a:gd name="connsiteY14" fmla="*/ 457200 h 658905"/>
                  <a:gd name="connsiteX15" fmla="*/ 578224 w 793377"/>
                  <a:gd name="connsiteY15" fmla="*/ 376517 h 658905"/>
                  <a:gd name="connsiteX16" fmla="*/ 497541 w 793377"/>
                  <a:gd name="connsiteY16" fmla="*/ 336176 h 658905"/>
                  <a:gd name="connsiteX17" fmla="*/ 282389 w 793377"/>
                  <a:gd name="connsiteY17" fmla="*/ 349623 h 658905"/>
                  <a:gd name="connsiteX18" fmla="*/ 215153 w 793377"/>
                  <a:gd name="connsiteY18" fmla="*/ 363070 h 658905"/>
                  <a:gd name="connsiteX19" fmla="*/ 107577 w 793377"/>
                  <a:gd name="connsiteY19" fmla="*/ 349623 h 658905"/>
                  <a:gd name="connsiteX20" fmla="*/ 40341 w 793377"/>
                  <a:gd name="connsiteY20" fmla="*/ 309282 h 658905"/>
                  <a:gd name="connsiteX21" fmla="*/ 26894 w 793377"/>
                  <a:gd name="connsiteY21" fmla="*/ 268941 h 658905"/>
                  <a:gd name="connsiteX22" fmla="*/ 53789 w 793377"/>
                  <a:gd name="connsiteY22" fmla="*/ 242047 h 658905"/>
                  <a:gd name="connsiteX23" fmla="*/ 228600 w 793377"/>
                  <a:gd name="connsiteY23" fmla="*/ 255494 h 658905"/>
                  <a:gd name="connsiteX24" fmla="*/ 443753 w 793377"/>
                  <a:gd name="connsiteY24" fmla="*/ 242047 h 658905"/>
                  <a:gd name="connsiteX25" fmla="*/ 605118 w 793377"/>
                  <a:gd name="connsiteY25" fmla="*/ 228600 h 658905"/>
                  <a:gd name="connsiteX26" fmla="*/ 632012 w 793377"/>
                  <a:gd name="connsiteY26" fmla="*/ 322729 h 658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93377" h="658905">
                    <a:moveTo>
                      <a:pt x="0" y="215152"/>
                    </a:moveTo>
                    <a:cubicBezTo>
                      <a:pt x="157276" y="77537"/>
                      <a:pt x="50247" y="159950"/>
                      <a:pt x="174812" y="80682"/>
                    </a:cubicBezTo>
                    <a:cubicBezTo>
                      <a:pt x="202081" y="63329"/>
                      <a:pt x="223799" y="33233"/>
                      <a:pt x="255494" y="26894"/>
                    </a:cubicBezTo>
                    <a:cubicBezTo>
                      <a:pt x="340852" y="9823"/>
                      <a:pt x="300557" y="18990"/>
                      <a:pt x="376518" y="0"/>
                    </a:cubicBezTo>
                    <a:cubicBezTo>
                      <a:pt x="439271" y="4482"/>
                      <a:pt x="502821" y="2514"/>
                      <a:pt x="564777" y="13447"/>
                    </a:cubicBezTo>
                    <a:cubicBezTo>
                      <a:pt x="580692" y="16256"/>
                      <a:pt x="590663" y="33113"/>
                      <a:pt x="605118" y="40341"/>
                    </a:cubicBezTo>
                    <a:cubicBezTo>
                      <a:pt x="716464" y="96014"/>
                      <a:pt x="570188" y="3608"/>
                      <a:pt x="685800" y="80682"/>
                    </a:cubicBezTo>
                    <a:cubicBezTo>
                      <a:pt x="717805" y="176696"/>
                      <a:pt x="696969" y="137777"/>
                      <a:pt x="739589" y="201705"/>
                    </a:cubicBezTo>
                    <a:cubicBezTo>
                      <a:pt x="744071" y="215152"/>
                      <a:pt x="746697" y="229369"/>
                      <a:pt x="753036" y="242047"/>
                    </a:cubicBezTo>
                    <a:cubicBezTo>
                      <a:pt x="760263" y="256502"/>
                      <a:pt x="773564" y="267533"/>
                      <a:pt x="779930" y="282388"/>
                    </a:cubicBezTo>
                    <a:cubicBezTo>
                      <a:pt x="787210" y="299375"/>
                      <a:pt x="788895" y="318247"/>
                      <a:pt x="793377" y="336176"/>
                    </a:cubicBezTo>
                    <a:cubicBezTo>
                      <a:pt x="783728" y="480914"/>
                      <a:pt x="816140" y="499345"/>
                      <a:pt x="753036" y="578223"/>
                    </a:cubicBezTo>
                    <a:cubicBezTo>
                      <a:pt x="745116" y="588123"/>
                      <a:pt x="736284" y="597510"/>
                      <a:pt x="726141" y="605117"/>
                    </a:cubicBezTo>
                    <a:cubicBezTo>
                      <a:pt x="700283" y="624510"/>
                      <a:pt x="645459" y="658905"/>
                      <a:pt x="645459" y="658905"/>
                    </a:cubicBezTo>
                    <a:cubicBezTo>
                      <a:pt x="582721" y="564798"/>
                      <a:pt x="639626" y="664247"/>
                      <a:pt x="605118" y="457200"/>
                    </a:cubicBezTo>
                    <a:cubicBezTo>
                      <a:pt x="600457" y="429237"/>
                      <a:pt x="601812" y="392242"/>
                      <a:pt x="578224" y="376517"/>
                    </a:cubicBezTo>
                    <a:cubicBezTo>
                      <a:pt x="526089" y="341760"/>
                      <a:pt x="553215" y="354734"/>
                      <a:pt x="497541" y="336176"/>
                    </a:cubicBezTo>
                    <a:cubicBezTo>
                      <a:pt x="425824" y="340658"/>
                      <a:pt x="353923" y="342810"/>
                      <a:pt x="282389" y="349623"/>
                    </a:cubicBezTo>
                    <a:cubicBezTo>
                      <a:pt x="259636" y="351790"/>
                      <a:pt x="238009" y="363070"/>
                      <a:pt x="215153" y="363070"/>
                    </a:cubicBezTo>
                    <a:cubicBezTo>
                      <a:pt x="179015" y="363070"/>
                      <a:pt x="143436" y="354105"/>
                      <a:pt x="107577" y="349623"/>
                    </a:cubicBezTo>
                    <a:cubicBezTo>
                      <a:pt x="75846" y="339046"/>
                      <a:pt x="58800" y="340045"/>
                      <a:pt x="40341" y="309282"/>
                    </a:cubicBezTo>
                    <a:cubicBezTo>
                      <a:pt x="33048" y="297128"/>
                      <a:pt x="31376" y="282388"/>
                      <a:pt x="26894" y="268941"/>
                    </a:cubicBezTo>
                    <a:cubicBezTo>
                      <a:pt x="35859" y="259976"/>
                      <a:pt x="41139" y="242890"/>
                      <a:pt x="53789" y="242047"/>
                    </a:cubicBezTo>
                    <a:cubicBezTo>
                      <a:pt x="112102" y="238159"/>
                      <a:pt x="170158" y="255494"/>
                      <a:pt x="228600" y="255494"/>
                    </a:cubicBezTo>
                    <a:cubicBezTo>
                      <a:pt x="300458" y="255494"/>
                      <a:pt x="372035" y="246529"/>
                      <a:pt x="443753" y="242047"/>
                    </a:cubicBezTo>
                    <a:cubicBezTo>
                      <a:pt x="550302" y="206530"/>
                      <a:pt x="496473" y="210491"/>
                      <a:pt x="605118" y="228600"/>
                    </a:cubicBezTo>
                    <a:cubicBezTo>
                      <a:pt x="633429" y="313534"/>
                      <a:pt x="632012" y="280933"/>
                      <a:pt x="632012" y="322729"/>
                    </a:cubicBezTo>
                  </a:path>
                </a:pathLst>
              </a:cu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71E377D-280B-42DC-8C2D-EDC0CBA76864}"/>
                  </a:ext>
                </a:extLst>
              </p:cNvPr>
              <p:cNvSpPr/>
              <p:nvPr/>
            </p:nvSpPr>
            <p:spPr>
              <a:xfrm>
                <a:off x="2212944" y="4383741"/>
                <a:ext cx="839538" cy="638735"/>
              </a:xfrm>
              <a:custGeom>
                <a:avLst/>
                <a:gdLst>
                  <a:gd name="connsiteX0" fmla="*/ 839538 w 839538"/>
                  <a:gd name="connsiteY0" fmla="*/ 537883 h 638735"/>
                  <a:gd name="connsiteX1" fmla="*/ 799197 w 839538"/>
                  <a:gd name="connsiteY1" fmla="*/ 322730 h 638735"/>
                  <a:gd name="connsiteX2" fmla="*/ 785750 w 839538"/>
                  <a:gd name="connsiteY2" fmla="*/ 268941 h 638735"/>
                  <a:gd name="connsiteX3" fmla="*/ 745409 w 839538"/>
                  <a:gd name="connsiteY3" fmla="*/ 188259 h 638735"/>
                  <a:gd name="connsiteX4" fmla="*/ 705068 w 839538"/>
                  <a:gd name="connsiteY4" fmla="*/ 161365 h 638735"/>
                  <a:gd name="connsiteX5" fmla="*/ 678174 w 839538"/>
                  <a:gd name="connsiteY5" fmla="*/ 121024 h 638735"/>
                  <a:gd name="connsiteX6" fmla="*/ 543703 w 839538"/>
                  <a:gd name="connsiteY6" fmla="*/ 40341 h 638735"/>
                  <a:gd name="connsiteX7" fmla="*/ 489915 w 839538"/>
                  <a:gd name="connsiteY7" fmla="*/ 26894 h 638735"/>
                  <a:gd name="connsiteX8" fmla="*/ 395785 w 839538"/>
                  <a:gd name="connsiteY8" fmla="*/ 0 h 638735"/>
                  <a:gd name="connsiteX9" fmla="*/ 274762 w 839538"/>
                  <a:gd name="connsiteY9" fmla="*/ 13447 h 638735"/>
                  <a:gd name="connsiteX10" fmla="*/ 234421 w 839538"/>
                  <a:gd name="connsiteY10" fmla="*/ 26894 h 638735"/>
                  <a:gd name="connsiteX11" fmla="*/ 153738 w 839538"/>
                  <a:gd name="connsiteY11" fmla="*/ 40341 h 638735"/>
                  <a:gd name="connsiteX12" fmla="*/ 86503 w 839538"/>
                  <a:gd name="connsiteY12" fmla="*/ 94130 h 638735"/>
                  <a:gd name="connsiteX13" fmla="*/ 73056 w 839538"/>
                  <a:gd name="connsiteY13" fmla="*/ 147918 h 638735"/>
                  <a:gd name="connsiteX14" fmla="*/ 46162 w 839538"/>
                  <a:gd name="connsiteY14" fmla="*/ 228600 h 638735"/>
                  <a:gd name="connsiteX15" fmla="*/ 19268 w 839538"/>
                  <a:gd name="connsiteY15" fmla="*/ 309283 h 638735"/>
                  <a:gd name="connsiteX16" fmla="*/ 5821 w 839538"/>
                  <a:gd name="connsiteY16" fmla="*/ 349624 h 638735"/>
                  <a:gd name="connsiteX17" fmla="*/ 46162 w 839538"/>
                  <a:gd name="connsiteY17" fmla="*/ 591671 h 638735"/>
                  <a:gd name="connsiteX18" fmla="*/ 99950 w 839538"/>
                  <a:gd name="connsiteY18" fmla="*/ 510988 h 638735"/>
                  <a:gd name="connsiteX19" fmla="*/ 167185 w 839538"/>
                  <a:gd name="connsiteY19" fmla="*/ 497541 h 638735"/>
                  <a:gd name="connsiteX20" fmla="*/ 449574 w 839538"/>
                  <a:gd name="connsiteY20" fmla="*/ 510988 h 638735"/>
                  <a:gd name="connsiteX21" fmla="*/ 530256 w 839538"/>
                  <a:gd name="connsiteY21" fmla="*/ 578224 h 638735"/>
                  <a:gd name="connsiteX22" fmla="*/ 610938 w 839538"/>
                  <a:gd name="connsiteY22" fmla="*/ 618565 h 638735"/>
                  <a:gd name="connsiteX23" fmla="*/ 785750 w 839538"/>
                  <a:gd name="connsiteY23" fmla="*/ 605118 h 638735"/>
                  <a:gd name="connsiteX24" fmla="*/ 799197 w 839538"/>
                  <a:gd name="connsiteY24" fmla="*/ 510988 h 638735"/>
                  <a:gd name="connsiteX25" fmla="*/ 705068 w 839538"/>
                  <a:gd name="connsiteY25" fmla="*/ 403412 h 638735"/>
                  <a:gd name="connsiteX26" fmla="*/ 651280 w 839538"/>
                  <a:gd name="connsiteY26" fmla="*/ 336177 h 638735"/>
                  <a:gd name="connsiteX27" fmla="*/ 557150 w 839538"/>
                  <a:gd name="connsiteY27" fmla="*/ 255494 h 638735"/>
                  <a:gd name="connsiteX28" fmla="*/ 530256 w 839538"/>
                  <a:gd name="connsiteY28" fmla="*/ 215153 h 638735"/>
                  <a:gd name="connsiteX29" fmla="*/ 368891 w 839538"/>
                  <a:gd name="connsiteY29" fmla="*/ 174812 h 638735"/>
                  <a:gd name="connsiteX30" fmla="*/ 167185 w 839538"/>
                  <a:gd name="connsiteY30" fmla="*/ 215153 h 638735"/>
                  <a:gd name="connsiteX31" fmla="*/ 153738 w 839538"/>
                  <a:gd name="connsiteY31" fmla="*/ 282388 h 638735"/>
                  <a:gd name="connsiteX32" fmla="*/ 153738 w 839538"/>
                  <a:gd name="connsiteY32" fmla="*/ 336177 h 63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39538" h="638735">
                    <a:moveTo>
                      <a:pt x="839538" y="537883"/>
                    </a:moveTo>
                    <a:cubicBezTo>
                      <a:pt x="818101" y="302071"/>
                      <a:pt x="847309" y="467066"/>
                      <a:pt x="799197" y="322730"/>
                    </a:cubicBezTo>
                    <a:cubicBezTo>
                      <a:pt x="793353" y="305197"/>
                      <a:pt x="790827" y="286711"/>
                      <a:pt x="785750" y="268941"/>
                    </a:cubicBezTo>
                    <a:cubicBezTo>
                      <a:pt x="777001" y="238318"/>
                      <a:pt x="768982" y="211832"/>
                      <a:pt x="745409" y="188259"/>
                    </a:cubicBezTo>
                    <a:cubicBezTo>
                      <a:pt x="733981" y="176831"/>
                      <a:pt x="718515" y="170330"/>
                      <a:pt x="705068" y="161365"/>
                    </a:cubicBezTo>
                    <a:cubicBezTo>
                      <a:pt x="696103" y="147918"/>
                      <a:pt x="690337" y="131666"/>
                      <a:pt x="678174" y="121024"/>
                    </a:cubicBezTo>
                    <a:cubicBezTo>
                      <a:pt x="654716" y="100498"/>
                      <a:pt x="580569" y="54166"/>
                      <a:pt x="543703" y="40341"/>
                    </a:cubicBezTo>
                    <a:cubicBezTo>
                      <a:pt x="526399" y="33852"/>
                      <a:pt x="507685" y="31971"/>
                      <a:pt x="489915" y="26894"/>
                    </a:cubicBezTo>
                    <a:cubicBezTo>
                      <a:pt x="354886" y="-11686"/>
                      <a:pt x="563925" y="42034"/>
                      <a:pt x="395785" y="0"/>
                    </a:cubicBezTo>
                    <a:cubicBezTo>
                      <a:pt x="355444" y="4482"/>
                      <a:pt x="314799" y="6774"/>
                      <a:pt x="274762" y="13447"/>
                    </a:cubicBezTo>
                    <a:cubicBezTo>
                      <a:pt x="260780" y="15777"/>
                      <a:pt x="248258" y="23819"/>
                      <a:pt x="234421" y="26894"/>
                    </a:cubicBezTo>
                    <a:cubicBezTo>
                      <a:pt x="207805" y="32809"/>
                      <a:pt x="180632" y="35859"/>
                      <a:pt x="153738" y="40341"/>
                    </a:cubicBezTo>
                    <a:cubicBezTo>
                      <a:pt x="139484" y="49844"/>
                      <a:pt x="96084" y="74967"/>
                      <a:pt x="86503" y="94130"/>
                    </a:cubicBezTo>
                    <a:cubicBezTo>
                      <a:pt x="78238" y="110660"/>
                      <a:pt x="78367" y="130216"/>
                      <a:pt x="73056" y="147918"/>
                    </a:cubicBezTo>
                    <a:cubicBezTo>
                      <a:pt x="64910" y="175071"/>
                      <a:pt x="55127" y="201706"/>
                      <a:pt x="46162" y="228600"/>
                    </a:cubicBezTo>
                    <a:lnTo>
                      <a:pt x="19268" y="309283"/>
                    </a:lnTo>
                    <a:lnTo>
                      <a:pt x="5821" y="349624"/>
                    </a:lnTo>
                    <a:cubicBezTo>
                      <a:pt x="14964" y="541628"/>
                      <a:pt x="-32135" y="728690"/>
                      <a:pt x="46162" y="591671"/>
                    </a:cubicBezTo>
                    <a:cubicBezTo>
                      <a:pt x="56806" y="573044"/>
                      <a:pt x="72746" y="522647"/>
                      <a:pt x="99950" y="510988"/>
                    </a:cubicBezTo>
                    <a:cubicBezTo>
                      <a:pt x="120957" y="501985"/>
                      <a:pt x="144773" y="502023"/>
                      <a:pt x="167185" y="497541"/>
                    </a:cubicBezTo>
                    <a:cubicBezTo>
                      <a:pt x="261315" y="502023"/>
                      <a:pt x="356065" y="499299"/>
                      <a:pt x="449574" y="510988"/>
                    </a:cubicBezTo>
                    <a:cubicBezTo>
                      <a:pt x="473139" y="513934"/>
                      <a:pt x="516846" y="567049"/>
                      <a:pt x="530256" y="578224"/>
                    </a:cubicBezTo>
                    <a:cubicBezTo>
                      <a:pt x="565013" y="607188"/>
                      <a:pt x="570507" y="605088"/>
                      <a:pt x="610938" y="618565"/>
                    </a:cubicBezTo>
                    <a:cubicBezTo>
                      <a:pt x="669209" y="614083"/>
                      <a:pt x="729280" y="620176"/>
                      <a:pt x="785750" y="605118"/>
                    </a:cubicBezTo>
                    <a:cubicBezTo>
                      <a:pt x="829707" y="593396"/>
                      <a:pt x="808774" y="530143"/>
                      <a:pt x="799197" y="510988"/>
                    </a:cubicBezTo>
                    <a:cubicBezTo>
                      <a:pt x="759977" y="432547"/>
                      <a:pt x="760537" y="440391"/>
                      <a:pt x="705068" y="403412"/>
                    </a:cubicBezTo>
                    <a:cubicBezTo>
                      <a:pt x="682446" y="335546"/>
                      <a:pt x="708049" y="384836"/>
                      <a:pt x="651280" y="336177"/>
                    </a:cubicBezTo>
                    <a:cubicBezTo>
                      <a:pt x="537152" y="238352"/>
                      <a:pt x="649763" y="317236"/>
                      <a:pt x="557150" y="255494"/>
                    </a:cubicBezTo>
                    <a:cubicBezTo>
                      <a:pt x="548185" y="242047"/>
                      <a:pt x="541684" y="226581"/>
                      <a:pt x="530256" y="215153"/>
                    </a:cubicBezTo>
                    <a:cubicBezTo>
                      <a:pt x="483935" y="168832"/>
                      <a:pt x="436176" y="182288"/>
                      <a:pt x="368891" y="174812"/>
                    </a:cubicBezTo>
                    <a:cubicBezTo>
                      <a:pt x="367268" y="174937"/>
                      <a:pt x="195093" y="150036"/>
                      <a:pt x="167185" y="215153"/>
                    </a:cubicBezTo>
                    <a:cubicBezTo>
                      <a:pt x="158182" y="236160"/>
                      <a:pt x="156262" y="259672"/>
                      <a:pt x="153738" y="282388"/>
                    </a:cubicBezTo>
                    <a:cubicBezTo>
                      <a:pt x="151758" y="300208"/>
                      <a:pt x="153738" y="318247"/>
                      <a:pt x="153738" y="336177"/>
                    </a:cubicBezTo>
                  </a:path>
                </a:pathLst>
              </a:cu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74DCA7D7-45BC-4C81-9FB2-0E45AF2391E9}"/>
                  </a:ext>
                </a:extLst>
              </p:cNvPr>
              <p:cNvSpPr/>
              <p:nvPr/>
            </p:nvSpPr>
            <p:spPr>
              <a:xfrm>
                <a:off x="2808559" y="5002306"/>
                <a:ext cx="203582" cy="1156447"/>
              </a:xfrm>
              <a:custGeom>
                <a:avLst/>
                <a:gdLst>
                  <a:gd name="connsiteX0" fmla="*/ 203582 w 203582"/>
                  <a:gd name="connsiteY0" fmla="*/ 0 h 1156447"/>
                  <a:gd name="connsiteX1" fmla="*/ 109453 w 203582"/>
                  <a:gd name="connsiteY1" fmla="*/ 121023 h 1156447"/>
                  <a:gd name="connsiteX2" fmla="*/ 69112 w 203582"/>
                  <a:gd name="connsiteY2" fmla="*/ 228600 h 1156447"/>
                  <a:gd name="connsiteX3" fmla="*/ 28770 w 203582"/>
                  <a:gd name="connsiteY3" fmla="*/ 295835 h 1156447"/>
                  <a:gd name="connsiteX4" fmla="*/ 15323 w 203582"/>
                  <a:gd name="connsiteY4" fmla="*/ 457200 h 1156447"/>
                  <a:gd name="connsiteX5" fmla="*/ 1876 w 203582"/>
                  <a:gd name="connsiteY5" fmla="*/ 497541 h 1156447"/>
                  <a:gd name="connsiteX6" fmla="*/ 1876 w 203582"/>
                  <a:gd name="connsiteY6" fmla="*/ 1156447 h 1156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582" h="1156447">
                    <a:moveTo>
                      <a:pt x="203582" y="0"/>
                    </a:moveTo>
                    <a:cubicBezTo>
                      <a:pt x="171604" y="38374"/>
                      <a:pt x="134714" y="76816"/>
                      <a:pt x="109453" y="121023"/>
                    </a:cubicBezTo>
                    <a:cubicBezTo>
                      <a:pt x="22360" y="273437"/>
                      <a:pt x="135301" y="79678"/>
                      <a:pt x="69112" y="228600"/>
                    </a:cubicBezTo>
                    <a:cubicBezTo>
                      <a:pt x="58497" y="252484"/>
                      <a:pt x="42217" y="273423"/>
                      <a:pt x="28770" y="295835"/>
                    </a:cubicBezTo>
                    <a:cubicBezTo>
                      <a:pt x="24288" y="349623"/>
                      <a:pt x="22456" y="403699"/>
                      <a:pt x="15323" y="457200"/>
                    </a:cubicBezTo>
                    <a:cubicBezTo>
                      <a:pt x="13450" y="471250"/>
                      <a:pt x="2149" y="483369"/>
                      <a:pt x="1876" y="497541"/>
                    </a:cubicBezTo>
                    <a:cubicBezTo>
                      <a:pt x="-2347" y="717136"/>
                      <a:pt x="1876" y="936812"/>
                      <a:pt x="1876" y="1156447"/>
                    </a:cubicBezTo>
                  </a:path>
                </a:pathLst>
              </a:custGeom>
              <a:noFill/>
              <a:ln w="571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775E5127-8880-4D27-9F28-67BED1AE7098}"/>
                  </a:ext>
                </a:extLst>
              </p:cNvPr>
              <p:cNvSpPr/>
              <p:nvPr/>
            </p:nvSpPr>
            <p:spPr>
              <a:xfrm>
                <a:off x="2218765" y="6104033"/>
                <a:ext cx="1264023" cy="148849"/>
              </a:xfrm>
              <a:custGeom>
                <a:avLst/>
                <a:gdLst>
                  <a:gd name="connsiteX0" fmla="*/ 0 w 1264023"/>
                  <a:gd name="connsiteY0" fmla="*/ 121955 h 148849"/>
                  <a:gd name="connsiteX1" fmla="*/ 80682 w 1264023"/>
                  <a:gd name="connsiteY1" fmla="*/ 81614 h 148849"/>
                  <a:gd name="connsiteX2" fmla="*/ 174811 w 1264023"/>
                  <a:gd name="connsiteY2" fmla="*/ 54720 h 148849"/>
                  <a:gd name="connsiteX3" fmla="*/ 215153 w 1264023"/>
                  <a:gd name="connsiteY3" fmla="*/ 41273 h 148849"/>
                  <a:gd name="connsiteX4" fmla="*/ 255494 w 1264023"/>
                  <a:gd name="connsiteY4" fmla="*/ 14379 h 148849"/>
                  <a:gd name="connsiteX5" fmla="*/ 403411 w 1264023"/>
                  <a:gd name="connsiteY5" fmla="*/ 14379 h 148849"/>
                  <a:gd name="connsiteX6" fmla="*/ 443753 w 1264023"/>
                  <a:gd name="connsiteY6" fmla="*/ 54720 h 148849"/>
                  <a:gd name="connsiteX7" fmla="*/ 470647 w 1264023"/>
                  <a:gd name="connsiteY7" fmla="*/ 95061 h 148849"/>
                  <a:gd name="connsiteX8" fmla="*/ 618564 w 1264023"/>
                  <a:gd name="connsiteY8" fmla="*/ 81614 h 148849"/>
                  <a:gd name="connsiteX9" fmla="*/ 699247 w 1264023"/>
                  <a:gd name="connsiteY9" fmla="*/ 41273 h 148849"/>
                  <a:gd name="connsiteX10" fmla="*/ 779929 w 1264023"/>
                  <a:gd name="connsiteY10" fmla="*/ 932 h 148849"/>
                  <a:gd name="connsiteX11" fmla="*/ 820270 w 1264023"/>
                  <a:gd name="connsiteY11" fmla="*/ 14379 h 148849"/>
                  <a:gd name="connsiteX12" fmla="*/ 874059 w 1264023"/>
                  <a:gd name="connsiteY12" fmla="*/ 95061 h 148849"/>
                  <a:gd name="connsiteX13" fmla="*/ 968188 w 1264023"/>
                  <a:gd name="connsiteY13" fmla="*/ 121955 h 148849"/>
                  <a:gd name="connsiteX14" fmla="*/ 1156447 w 1264023"/>
                  <a:gd name="connsiteY14" fmla="*/ 135402 h 148849"/>
                  <a:gd name="connsiteX15" fmla="*/ 1223682 w 1264023"/>
                  <a:gd name="connsiteY15" fmla="*/ 148849 h 148849"/>
                  <a:gd name="connsiteX16" fmla="*/ 1264023 w 1264023"/>
                  <a:gd name="connsiteY16" fmla="*/ 135402 h 14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64023" h="148849">
                    <a:moveTo>
                      <a:pt x="0" y="121955"/>
                    </a:moveTo>
                    <a:cubicBezTo>
                      <a:pt x="26894" y="108508"/>
                      <a:pt x="53205" y="93826"/>
                      <a:pt x="80682" y="81614"/>
                    </a:cubicBezTo>
                    <a:cubicBezTo>
                      <a:pt x="109699" y="68718"/>
                      <a:pt x="144897" y="63267"/>
                      <a:pt x="174811" y="54720"/>
                    </a:cubicBezTo>
                    <a:cubicBezTo>
                      <a:pt x="188440" y="50826"/>
                      <a:pt x="201706" y="45755"/>
                      <a:pt x="215153" y="41273"/>
                    </a:cubicBezTo>
                    <a:cubicBezTo>
                      <a:pt x="228600" y="32308"/>
                      <a:pt x="241039" y="21607"/>
                      <a:pt x="255494" y="14379"/>
                    </a:cubicBezTo>
                    <a:cubicBezTo>
                      <a:pt x="310218" y="-12983"/>
                      <a:pt x="332505" y="5516"/>
                      <a:pt x="403411" y="14379"/>
                    </a:cubicBezTo>
                    <a:cubicBezTo>
                      <a:pt x="416858" y="27826"/>
                      <a:pt x="431578" y="40111"/>
                      <a:pt x="443753" y="54720"/>
                    </a:cubicBezTo>
                    <a:cubicBezTo>
                      <a:pt x="454099" y="67135"/>
                      <a:pt x="454674" y="92604"/>
                      <a:pt x="470647" y="95061"/>
                    </a:cubicBezTo>
                    <a:cubicBezTo>
                      <a:pt x="519580" y="102589"/>
                      <a:pt x="569258" y="86096"/>
                      <a:pt x="618564" y="81614"/>
                    </a:cubicBezTo>
                    <a:cubicBezTo>
                      <a:pt x="719962" y="47815"/>
                      <a:pt x="594979" y="93407"/>
                      <a:pt x="699247" y="41273"/>
                    </a:cubicBezTo>
                    <a:cubicBezTo>
                      <a:pt x="810593" y="-14400"/>
                      <a:pt x="664317" y="78006"/>
                      <a:pt x="779929" y="932"/>
                    </a:cubicBezTo>
                    <a:cubicBezTo>
                      <a:pt x="793376" y="5414"/>
                      <a:pt x="810247" y="4356"/>
                      <a:pt x="820270" y="14379"/>
                    </a:cubicBezTo>
                    <a:cubicBezTo>
                      <a:pt x="843126" y="37235"/>
                      <a:pt x="843395" y="84840"/>
                      <a:pt x="874059" y="95061"/>
                    </a:cubicBezTo>
                    <a:cubicBezTo>
                      <a:pt x="899558" y="103561"/>
                      <a:pt x="942861" y="119141"/>
                      <a:pt x="968188" y="121955"/>
                    </a:cubicBezTo>
                    <a:cubicBezTo>
                      <a:pt x="1030716" y="128903"/>
                      <a:pt x="1093694" y="130920"/>
                      <a:pt x="1156447" y="135402"/>
                    </a:cubicBezTo>
                    <a:cubicBezTo>
                      <a:pt x="1178859" y="139884"/>
                      <a:pt x="1200826" y="148849"/>
                      <a:pt x="1223682" y="148849"/>
                    </a:cubicBezTo>
                    <a:cubicBezTo>
                      <a:pt x="1237856" y="148849"/>
                      <a:pt x="1264023" y="135402"/>
                      <a:pt x="1264023" y="135402"/>
                    </a:cubicBezTo>
                  </a:path>
                </a:pathLst>
              </a:custGeom>
              <a:noFill/>
              <a:ln w="762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C7C9F6F-9802-4281-94C0-2C0E41A5D666}"/>
                </a:ext>
              </a:extLst>
            </p:cNvPr>
            <p:cNvGrpSpPr/>
            <p:nvPr/>
          </p:nvGrpSpPr>
          <p:grpSpPr>
            <a:xfrm>
              <a:off x="1625613" y="4284344"/>
              <a:ext cx="840935" cy="853263"/>
              <a:chOff x="2212944" y="4383741"/>
              <a:chExt cx="1619468" cy="1869141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D475E33-AC95-4A88-A57B-9E1853F32CD5}"/>
                  </a:ext>
                </a:extLst>
              </p:cNvPr>
              <p:cNvSpPr/>
              <p:nvPr/>
            </p:nvSpPr>
            <p:spPr>
              <a:xfrm>
                <a:off x="3039035" y="4693024"/>
                <a:ext cx="793377" cy="658905"/>
              </a:xfrm>
              <a:custGeom>
                <a:avLst/>
                <a:gdLst>
                  <a:gd name="connsiteX0" fmla="*/ 0 w 793377"/>
                  <a:gd name="connsiteY0" fmla="*/ 215152 h 658905"/>
                  <a:gd name="connsiteX1" fmla="*/ 174812 w 793377"/>
                  <a:gd name="connsiteY1" fmla="*/ 80682 h 658905"/>
                  <a:gd name="connsiteX2" fmla="*/ 255494 w 793377"/>
                  <a:gd name="connsiteY2" fmla="*/ 26894 h 658905"/>
                  <a:gd name="connsiteX3" fmla="*/ 376518 w 793377"/>
                  <a:gd name="connsiteY3" fmla="*/ 0 h 658905"/>
                  <a:gd name="connsiteX4" fmla="*/ 564777 w 793377"/>
                  <a:gd name="connsiteY4" fmla="*/ 13447 h 658905"/>
                  <a:gd name="connsiteX5" fmla="*/ 605118 w 793377"/>
                  <a:gd name="connsiteY5" fmla="*/ 40341 h 658905"/>
                  <a:gd name="connsiteX6" fmla="*/ 685800 w 793377"/>
                  <a:gd name="connsiteY6" fmla="*/ 80682 h 658905"/>
                  <a:gd name="connsiteX7" fmla="*/ 739589 w 793377"/>
                  <a:gd name="connsiteY7" fmla="*/ 201705 h 658905"/>
                  <a:gd name="connsiteX8" fmla="*/ 753036 w 793377"/>
                  <a:gd name="connsiteY8" fmla="*/ 242047 h 658905"/>
                  <a:gd name="connsiteX9" fmla="*/ 779930 w 793377"/>
                  <a:gd name="connsiteY9" fmla="*/ 282388 h 658905"/>
                  <a:gd name="connsiteX10" fmla="*/ 793377 w 793377"/>
                  <a:gd name="connsiteY10" fmla="*/ 336176 h 658905"/>
                  <a:gd name="connsiteX11" fmla="*/ 753036 w 793377"/>
                  <a:gd name="connsiteY11" fmla="*/ 578223 h 658905"/>
                  <a:gd name="connsiteX12" fmla="*/ 726141 w 793377"/>
                  <a:gd name="connsiteY12" fmla="*/ 605117 h 658905"/>
                  <a:gd name="connsiteX13" fmla="*/ 645459 w 793377"/>
                  <a:gd name="connsiteY13" fmla="*/ 658905 h 658905"/>
                  <a:gd name="connsiteX14" fmla="*/ 605118 w 793377"/>
                  <a:gd name="connsiteY14" fmla="*/ 457200 h 658905"/>
                  <a:gd name="connsiteX15" fmla="*/ 578224 w 793377"/>
                  <a:gd name="connsiteY15" fmla="*/ 376517 h 658905"/>
                  <a:gd name="connsiteX16" fmla="*/ 497541 w 793377"/>
                  <a:gd name="connsiteY16" fmla="*/ 336176 h 658905"/>
                  <a:gd name="connsiteX17" fmla="*/ 282389 w 793377"/>
                  <a:gd name="connsiteY17" fmla="*/ 349623 h 658905"/>
                  <a:gd name="connsiteX18" fmla="*/ 215153 w 793377"/>
                  <a:gd name="connsiteY18" fmla="*/ 363070 h 658905"/>
                  <a:gd name="connsiteX19" fmla="*/ 107577 w 793377"/>
                  <a:gd name="connsiteY19" fmla="*/ 349623 h 658905"/>
                  <a:gd name="connsiteX20" fmla="*/ 40341 w 793377"/>
                  <a:gd name="connsiteY20" fmla="*/ 309282 h 658905"/>
                  <a:gd name="connsiteX21" fmla="*/ 26894 w 793377"/>
                  <a:gd name="connsiteY21" fmla="*/ 268941 h 658905"/>
                  <a:gd name="connsiteX22" fmla="*/ 53789 w 793377"/>
                  <a:gd name="connsiteY22" fmla="*/ 242047 h 658905"/>
                  <a:gd name="connsiteX23" fmla="*/ 228600 w 793377"/>
                  <a:gd name="connsiteY23" fmla="*/ 255494 h 658905"/>
                  <a:gd name="connsiteX24" fmla="*/ 443753 w 793377"/>
                  <a:gd name="connsiteY24" fmla="*/ 242047 h 658905"/>
                  <a:gd name="connsiteX25" fmla="*/ 605118 w 793377"/>
                  <a:gd name="connsiteY25" fmla="*/ 228600 h 658905"/>
                  <a:gd name="connsiteX26" fmla="*/ 632012 w 793377"/>
                  <a:gd name="connsiteY26" fmla="*/ 322729 h 658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93377" h="658905">
                    <a:moveTo>
                      <a:pt x="0" y="215152"/>
                    </a:moveTo>
                    <a:cubicBezTo>
                      <a:pt x="157276" y="77537"/>
                      <a:pt x="50247" y="159950"/>
                      <a:pt x="174812" y="80682"/>
                    </a:cubicBezTo>
                    <a:cubicBezTo>
                      <a:pt x="202081" y="63329"/>
                      <a:pt x="223799" y="33233"/>
                      <a:pt x="255494" y="26894"/>
                    </a:cubicBezTo>
                    <a:cubicBezTo>
                      <a:pt x="340852" y="9823"/>
                      <a:pt x="300557" y="18990"/>
                      <a:pt x="376518" y="0"/>
                    </a:cubicBezTo>
                    <a:cubicBezTo>
                      <a:pt x="439271" y="4482"/>
                      <a:pt x="502821" y="2514"/>
                      <a:pt x="564777" y="13447"/>
                    </a:cubicBezTo>
                    <a:cubicBezTo>
                      <a:pt x="580692" y="16256"/>
                      <a:pt x="590663" y="33113"/>
                      <a:pt x="605118" y="40341"/>
                    </a:cubicBezTo>
                    <a:cubicBezTo>
                      <a:pt x="716464" y="96014"/>
                      <a:pt x="570188" y="3608"/>
                      <a:pt x="685800" y="80682"/>
                    </a:cubicBezTo>
                    <a:cubicBezTo>
                      <a:pt x="717805" y="176696"/>
                      <a:pt x="696969" y="137777"/>
                      <a:pt x="739589" y="201705"/>
                    </a:cubicBezTo>
                    <a:cubicBezTo>
                      <a:pt x="744071" y="215152"/>
                      <a:pt x="746697" y="229369"/>
                      <a:pt x="753036" y="242047"/>
                    </a:cubicBezTo>
                    <a:cubicBezTo>
                      <a:pt x="760263" y="256502"/>
                      <a:pt x="773564" y="267533"/>
                      <a:pt x="779930" y="282388"/>
                    </a:cubicBezTo>
                    <a:cubicBezTo>
                      <a:pt x="787210" y="299375"/>
                      <a:pt x="788895" y="318247"/>
                      <a:pt x="793377" y="336176"/>
                    </a:cubicBezTo>
                    <a:cubicBezTo>
                      <a:pt x="783728" y="480914"/>
                      <a:pt x="816140" y="499345"/>
                      <a:pt x="753036" y="578223"/>
                    </a:cubicBezTo>
                    <a:cubicBezTo>
                      <a:pt x="745116" y="588123"/>
                      <a:pt x="736284" y="597510"/>
                      <a:pt x="726141" y="605117"/>
                    </a:cubicBezTo>
                    <a:cubicBezTo>
                      <a:pt x="700283" y="624510"/>
                      <a:pt x="645459" y="658905"/>
                      <a:pt x="645459" y="658905"/>
                    </a:cubicBezTo>
                    <a:cubicBezTo>
                      <a:pt x="582721" y="564798"/>
                      <a:pt x="639626" y="664247"/>
                      <a:pt x="605118" y="457200"/>
                    </a:cubicBezTo>
                    <a:cubicBezTo>
                      <a:pt x="600457" y="429237"/>
                      <a:pt x="601812" y="392242"/>
                      <a:pt x="578224" y="376517"/>
                    </a:cubicBezTo>
                    <a:cubicBezTo>
                      <a:pt x="526089" y="341760"/>
                      <a:pt x="553215" y="354734"/>
                      <a:pt x="497541" y="336176"/>
                    </a:cubicBezTo>
                    <a:cubicBezTo>
                      <a:pt x="425824" y="340658"/>
                      <a:pt x="353923" y="342810"/>
                      <a:pt x="282389" y="349623"/>
                    </a:cubicBezTo>
                    <a:cubicBezTo>
                      <a:pt x="259636" y="351790"/>
                      <a:pt x="238009" y="363070"/>
                      <a:pt x="215153" y="363070"/>
                    </a:cubicBezTo>
                    <a:cubicBezTo>
                      <a:pt x="179015" y="363070"/>
                      <a:pt x="143436" y="354105"/>
                      <a:pt x="107577" y="349623"/>
                    </a:cubicBezTo>
                    <a:cubicBezTo>
                      <a:pt x="75846" y="339046"/>
                      <a:pt x="58800" y="340045"/>
                      <a:pt x="40341" y="309282"/>
                    </a:cubicBezTo>
                    <a:cubicBezTo>
                      <a:pt x="33048" y="297128"/>
                      <a:pt x="31376" y="282388"/>
                      <a:pt x="26894" y="268941"/>
                    </a:cubicBezTo>
                    <a:cubicBezTo>
                      <a:pt x="35859" y="259976"/>
                      <a:pt x="41139" y="242890"/>
                      <a:pt x="53789" y="242047"/>
                    </a:cubicBezTo>
                    <a:cubicBezTo>
                      <a:pt x="112102" y="238159"/>
                      <a:pt x="170158" y="255494"/>
                      <a:pt x="228600" y="255494"/>
                    </a:cubicBezTo>
                    <a:cubicBezTo>
                      <a:pt x="300458" y="255494"/>
                      <a:pt x="372035" y="246529"/>
                      <a:pt x="443753" y="242047"/>
                    </a:cubicBezTo>
                    <a:cubicBezTo>
                      <a:pt x="550302" y="206530"/>
                      <a:pt x="496473" y="210491"/>
                      <a:pt x="605118" y="228600"/>
                    </a:cubicBezTo>
                    <a:cubicBezTo>
                      <a:pt x="633429" y="313534"/>
                      <a:pt x="632012" y="280933"/>
                      <a:pt x="632012" y="322729"/>
                    </a:cubicBezTo>
                  </a:path>
                </a:pathLst>
              </a:cu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F136BEF8-7304-46E7-8480-18ECAB534317}"/>
                  </a:ext>
                </a:extLst>
              </p:cNvPr>
              <p:cNvSpPr/>
              <p:nvPr/>
            </p:nvSpPr>
            <p:spPr>
              <a:xfrm>
                <a:off x="2212944" y="4383741"/>
                <a:ext cx="839538" cy="638735"/>
              </a:xfrm>
              <a:custGeom>
                <a:avLst/>
                <a:gdLst>
                  <a:gd name="connsiteX0" fmla="*/ 839538 w 839538"/>
                  <a:gd name="connsiteY0" fmla="*/ 537883 h 638735"/>
                  <a:gd name="connsiteX1" fmla="*/ 799197 w 839538"/>
                  <a:gd name="connsiteY1" fmla="*/ 322730 h 638735"/>
                  <a:gd name="connsiteX2" fmla="*/ 785750 w 839538"/>
                  <a:gd name="connsiteY2" fmla="*/ 268941 h 638735"/>
                  <a:gd name="connsiteX3" fmla="*/ 745409 w 839538"/>
                  <a:gd name="connsiteY3" fmla="*/ 188259 h 638735"/>
                  <a:gd name="connsiteX4" fmla="*/ 705068 w 839538"/>
                  <a:gd name="connsiteY4" fmla="*/ 161365 h 638735"/>
                  <a:gd name="connsiteX5" fmla="*/ 678174 w 839538"/>
                  <a:gd name="connsiteY5" fmla="*/ 121024 h 638735"/>
                  <a:gd name="connsiteX6" fmla="*/ 543703 w 839538"/>
                  <a:gd name="connsiteY6" fmla="*/ 40341 h 638735"/>
                  <a:gd name="connsiteX7" fmla="*/ 489915 w 839538"/>
                  <a:gd name="connsiteY7" fmla="*/ 26894 h 638735"/>
                  <a:gd name="connsiteX8" fmla="*/ 395785 w 839538"/>
                  <a:gd name="connsiteY8" fmla="*/ 0 h 638735"/>
                  <a:gd name="connsiteX9" fmla="*/ 274762 w 839538"/>
                  <a:gd name="connsiteY9" fmla="*/ 13447 h 638735"/>
                  <a:gd name="connsiteX10" fmla="*/ 234421 w 839538"/>
                  <a:gd name="connsiteY10" fmla="*/ 26894 h 638735"/>
                  <a:gd name="connsiteX11" fmla="*/ 153738 w 839538"/>
                  <a:gd name="connsiteY11" fmla="*/ 40341 h 638735"/>
                  <a:gd name="connsiteX12" fmla="*/ 86503 w 839538"/>
                  <a:gd name="connsiteY12" fmla="*/ 94130 h 638735"/>
                  <a:gd name="connsiteX13" fmla="*/ 73056 w 839538"/>
                  <a:gd name="connsiteY13" fmla="*/ 147918 h 638735"/>
                  <a:gd name="connsiteX14" fmla="*/ 46162 w 839538"/>
                  <a:gd name="connsiteY14" fmla="*/ 228600 h 638735"/>
                  <a:gd name="connsiteX15" fmla="*/ 19268 w 839538"/>
                  <a:gd name="connsiteY15" fmla="*/ 309283 h 638735"/>
                  <a:gd name="connsiteX16" fmla="*/ 5821 w 839538"/>
                  <a:gd name="connsiteY16" fmla="*/ 349624 h 638735"/>
                  <a:gd name="connsiteX17" fmla="*/ 46162 w 839538"/>
                  <a:gd name="connsiteY17" fmla="*/ 591671 h 638735"/>
                  <a:gd name="connsiteX18" fmla="*/ 99950 w 839538"/>
                  <a:gd name="connsiteY18" fmla="*/ 510988 h 638735"/>
                  <a:gd name="connsiteX19" fmla="*/ 167185 w 839538"/>
                  <a:gd name="connsiteY19" fmla="*/ 497541 h 638735"/>
                  <a:gd name="connsiteX20" fmla="*/ 449574 w 839538"/>
                  <a:gd name="connsiteY20" fmla="*/ 510988 h 638735"/>
                  <a:gd name="connsiteX21" fmla="*/ 530256 w 839538"/>
                  <a:gd name="connsiteY21" fmla="*/ 578224 h 638735"/>
                  <a:gd name="connsiteX22" fmla="*/ 610938 w 839538"/>
                  <a:gd name="connsiteY22" fmla="*/ 618565 h 638735"/>
                  <a:gd name="connsiteX23" fmla="*/ 785750 w 839538"/>
                  <a:gd name="connsiteY23" fmla="*/ 605118 h 638735"/>
                  <a:gd name="connsiteX24" fmla="*/ 799197 w 839538"/>
                  <a:gd name="connsiteY24" fmla="*/ 510988 h 638735"/>
                  <a:gd name="connsiteX25" fmla="*/ 705068 w 839538"/>
                  <a:gd name="connsiteY25" fmla="*/ 403412 h 638735"/>
                  <a:gd name="connsiteX26" fmla="*/ 651280 w 839538"/>
                  <a:gd name="connsiteY26" fmla="*/ 336177 h 638735"/>
                  <a:gd name="connsiteX27" fmla="*/ 557150 w 839538"/>
                  <a:gd name="connsiteY27" fmla="*/ 255494 h 638735"/>
                  <a:gd name="connsiteX28" fmla="*/ 530256 w 839538"/>
                  <a:gd name="connsiteY28" fmla="*/ 215153 h 638735"/>
                  <a:gd name="connsiteX29" fmla="*/ 368891 w 839538"/>
                  <a:gd name="connsiteY29" fmla="*/ 174812 h 638735"/>
                  <a:gd name="connsiteX30" fmla="*/ 167185 w 839538"/>
                  <a:gd name="connsiteY30" fmla="*/ 215153 h 638735"/>
                  <a:gd name="connsiteX31" fmla="*/ 153738 w 839538"/>
                  <a:gd name="connsiteY31" fmla="*/ 282388 h 638735"/>
                  <a:gd name="connsiteX32" fmla="*/ 153738 w 839538"/>
                  <a:gd name="connsiteY32" fmla="*/ 336177 h 63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39538" h="638735">
                    <a:moveTo>
                      <a:pt x="839538" y="537883"/>
                    </a:moveTo>
                    <a:cubicBezTo>
                      <a:pt x="818101" y="302071"/>
                      <a:pt x="847309" y="467066"/>
                      <a:pt x="799197" y="322730"/>
                    </a:cubicBezTo>
                    <a:cubicBezTo>
                      <a:pt x="793353" y="305197"/>
                      <a:pt x="790827" y="286711"/>
                      <a:pt x="785750" y="268941"/>
                    </a:cubicBezTo>
                    <a:cubicBezTo>
                      <a:pt x="777001" y="238318"/>
                      <a:pt x="768982" y="211832"/>
                      <a:pt x="745409" y="188259"/>
                    </a:cubicBezTo>
                    <a:cubicBezTo>
                      <a:pt x="733981" y="176831"/>
                      <a:pt x="718515" y="170330"/>
                      <a:pt x="705068" y="161365"/>
                    </a:cubicBezTo>
                    <a:cubicBezTo>
                      <a:pt x="696103" y="147918"/>
                      <a:pt x="690337" y="131666"/>
                      <a:pt x="678174" y="121024"/>
                    </a:cubicBezTo>
                    <a:cubicBezTo>
                      <a:pt x="654716" y="100498"/>
                      <a:pt x="580569" y="54166"/>
                      <a:pt x="543703" y="40341"/>
                    </a:cubicBezTo>
                    <a:cubicBezTo>
                      <a:pt x="526399" y="33852"/>
                      <a:pt x="507685" y="31971"/>
                      <a:pt x="489915" y="26894"/>
                    </a:cubicBezTo>
                    <a:cubicBezTo>
                      <a:pt x="354886" y="-11686"/>
                      <a:pt x="563925" y="42034"/>
                      <a:pt x="395785" y="0"/>
                    </a:cubicBezTo>
                    <a:cubicBezTo>
                      <a:pt x="355444" y="4482"/>
                      <a:pt x="314799" y="6774"/>
                      <a:pt x="274762" y="13447"/>
                    </a:cubicBezTo>
                    <a:cubicBezTo>
                      <a:pt x="260780" y="15777"/>
                      <a:pt x="248258" y="23819"/>
                      <a:pt x="234421" y="26894"/>
                    </a:cubicBezTo>
                    <a:cubicBezTo>
                      <a:pt x="207805" y="32809"/>
                      <a:pt x="180632" y="35859"/>
                      <a:pt x="153738" y="40341"/>
                    </a:cubicBezTo>
                    <a:cubicBezTo>
                      <a:pt x="139484" y="49844"/>
                      <a:pt x="96084" y="74967"/>
                      <a:pt x="86503" y="94130"/>
                    </a:cubicBezTo>
                    <a:cubicBezTo>
                      <a:pt x="78238" y="110660"/>
                      <a:pt x="78367" y="130216"/>
                      <a:pt x="73056" y="147918"/>
                    </a:cubicBezTo>
                    <a:cubicBezTo>
                      <a:pt x="64910" y="175071"/>
                      <a:pt x="55127" y="201706"/>
                      <a:pt x="46162" y="228600"/>
                    </a:cubicBezTo>
                    <a:lnTo>
                      <a:pt x="19268" y="309283"/>
                    </a:lnTo>
                    <a:lnTo>
                      <a:pt x="5821" y="349624"/>
                    </a:lnTo>
                    <a:cubicBezTo>
                      <a:pt x="14964" y="541628"/>
                      <a:pt x="-32135" y="728690"/>
                      <a:pt x="46162" y="591671"/>
                    </a:cubicBezTo>
                    <a:cubicBezTo>
                      <a:pt x="56806" y="573044"/>
                      <a:pt x="72746" y="522647"/>
                      <a:pt x="99950" y="510988"/>
                    </a:cubicBezTo>
                    <a:cubicBezTo>
                      <a:pt x="120957" y="501985"/>
                      <a:pt x="144773" y="502023"/>
                      <a:pt x="167185" y="497541"/>
                    </a:cubicBezTo>
                    <a:cubicBezTo>
                      <a:pt x="261315" y="502023"/>
                      <a:pt x="356065" y="499299"/>
                      <a:pt x="449574" y="510988"/>
                    </a:cubicBezTo>
                    <a:cubicBezTo>
                      <a:pt x="473139" y="513934"/>
                      <a:pt x="516846" y="567049"/>
                      <a:pt x="530256" y="578224"/>
                    </a:cubicBezTo>
                    <a:cubicBezTo>
                      <a:pt x="565013" y="607188"/>
                      <a:pt x="570507" y="605088"/>
                      <a:pt x="610938" y="618565"/>
                    </a:cubicBezTo>
                    <a:cubicBezTo>
                      <a:pt x="669209" y="614083"/>
                      <a:pt x="729280" y="620176"/>
                      <a:pt x="785750" y="605118"/>
                    </a:cubicBezTo>
                    <a:cubicBezTo>
                      <a:pt x="829707" y="593396"/>
                      <a:pt x="808774" y="530143"/>
                      <a:pt x="799197" y="510988"/>
                    </a:cubicBezTo>
                    <a:cubicBezTo>
                      <a:pt x="759977" y="432547"/>
                      <a:pt x="760537" y="440391"/>
                      <a:pt x="705068" y="403412"/>
                    </a:cubicBezTo>
                    <a:cubicBezTo>
                      <a:pt x="682446" y="335546"/>
                      <a:pt x="708049" y="384836"/>
                      <a:pt x="651280" y="336177"/>
                    </a:cubicBezTo>
                    <a:cubicBezTo>
                      <a:pt x="537152" y="238352"/>
                      <a:pt x="649763" y="317236"/>
                      <a:pt x="557150" y="255494"/>
                    </a:cubicBezTo>
                    <a:cubicBezTo>
                      <a:pt x="548185" y="242047"/>
                      <a:pt x="541684" y="226581"/>
                      <a:pt x="530256" y="215153"/>
                    </a:cubicBezTo>
                    <a:cubicBezTo>
                      <a:pt x="483935" y="168832"/>
                      <a:pt x="436176" y="182288"/>
                      <a:pt x="368891" y="174812"/>
                    </a:cubicBezTo>
                    <a:cubicBezTo>
                      <a:pt x="367268" y="174937"/>
                      <a:pt x="195093" y="150036"/>
                      <a:pt x="167185" y="215153"/>
                    </a:cubicBezTo>
                    <a:cubicBezTo>
                      <a:pt x="158182" y="236160"/>
                      <a:pt x="156262" y="259672"/>
                      <a:pt x="153738" y="282388"/>
                    </a:cubicBezTo>
                    <a:cubicBezTo>
                      <a:pt x="151758" y="300208"/>
                      <a:pt x="153738" y="318247"/>
                      <a:pt x="153738" y="336177"/>
                    </a:cubicBezTo>
                  </a:path>
                </a:pathLst>
              </a:cu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9D27ED39-B449-4D2F-9D05-D605DC1C9106}"/>
                  </a:ext>
                </a:extLst>
              </p:cNvPr>
              <p:cNvSpPr/>
              <p:nvPr/>
            </p:nvSpPr>
            <p:spPr>
              <a:xfrm>
                <a:off x="2808559" y="5002306"/>
                <a:ext cx="203582" cy="1156447"/>
              </a:xfrm>
              <a:custGeom>
                <a:avLst/>
                <a:gdLst>
                  <a:gd name="connsiteX0" fmla="*/ 203582 w 203582"/>
                  <a:gd name="connsiteY0" fmla="*/ 0 h 1156447"/>
                  <a:gd name="connsiteX1" fmla="*/ 109453 w 203582"/>
                  <a:gd name="connsiteY1" fmla="*/ 121023 h 1156447"/>
                  <a:gd name="connsiteX2" fmla="*/ 69112 w 203582"/>
                  <a:gd name="connsiteY2" fmla="*/ 228600 h 1156447"/>
                  <a:gd name="connsiteX3" fmla="*/ 28770 w 203582"/>
                  <a:gd name="connsiteY3" fmla="*/ 295835 h 1156447"/>
                  <a:gd name="connsiteX4" fmla="*/ 15323 w 203582"/>
                  <a:gd name="connsiteY4" fmla="*/ 457200 h 1156447"/>
                  <a:gd name="connsiteX5" fmla="*/ 1876 w 203582"/>
                  <a:gd name="connsiteY5" fmla="*/ 497541 h 1156447"/>
                  <a:gd name="connsiteX6" fmla="*/ 1876 w 203582"/>
                  <a:gd name="connsiteY6" fmla="*/ 1156447 h 1156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582" h="1156447">
                    <a:moveTo>
                      <a:pt x="203582" y="0"/>
                    </a:moveTo>
                    <a:cubicBezTo>
                      <a:pt x="171604" y="38374"/>
                      <a:pt x="134714" y="76816"/>
                      <a:pt x="109453" y="121023"/>
                    </a:cubicBezTo>
                    <a:cubicBezTo>
                      <a:pt x="22360" y="273437"/>
                      <a:pt x="135301" y="79678"/>
                      <a:pt x="69112" y="228600"/>
                    </a:cubicBezTo>
                    <a:cubicBezTo>
                      <a:pt x="58497" y="252484"/>
                      <a:pt x="42217" y="273423"/>
                      <a:pt x="28770" y="295835"/>
                    </a:cubicBezTo>
                    <a:cubicBezTo>
                      <a:pt x="24288" y="349623"/>
                      <a:pt x="22456" y="403699"/>
                      <a:pt x="15323" y="457200"/>
                    </a:cubicBezTo>
                    <a:cubicBezTo>
                      <a:pt x="13450" y="471250"/>
                      <a:pt x="2149" y="483369"/>
                      <a:pt x="1876" y="497541"/>
                    </a:cubicBezTo>
                    <a:cubicBezTo>
                      <a:pt x="-2347" y="717136"/>
                      <a:pt x="1876" y="936812"/>
                      <a:pt x="1876" y="1156447"/>
                    </a:cubicBezTo>
                  </a:path>
                </a:pathLst>
              </a:custGeom>
              <a:noFill/>
              <a:ln w="571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2EA090F0-191D-418D-8D9C-E8980CE2BC2A}"/>
                  </a:ext>
                </a:extLst>
              </p:cNvPr>
              <p:cNvSpPr/>
              <p:nvPr/>
            </p:nvSpPr>
            <p:spPr>
              <a:xfrm>
                <a:off x="2218765" y="6104033"/>
                <a:ext cx="1264023" cy="148849"/>
              </a:xfrm>
              <a:custGeom>
                <a:avLst/>
                <a:gdLst>
                  <a:gd name="connsiteX0" fmla="*/ 0 w 1264023"/>
                  <a:gd name="connsiteY0" fmla="*/ 121955 h 148849"/>
                  <a:gd name="connsiteX1" fmla="*/ 80682 w 1264023"/>
                  <a:gd name="connsiteY1" fmla="*/ 81614 h 148849"/>
                  <a:gd name="connsiteX2" fmla="*/ 174811 w 1264023"/>
                  <a:gd name="connsiteY2" fmla="*/ 54720 h 148849"/>
                  <a:gd name="connsiteX3" fmla="*/ 215153 w 1264023"/>
                  <a:gd name="connsiteY3" fmla="*/ 41273 h 148849"/>
                  <a:gd name="connsiteX4" fmla="*/ 255494 w 1264023"/>
                  <a:gd name="connsiteY4" fmla="*/ 14379 h 148849"/>
                  <a:gd name="connsiteX5" fmla="*/ 403411 w 1264023"/>
                  <a:gd name="connsiteY5" fmla="*/ 14379 h 148849"/>
                  <a:gd name="connsiteX6" fmla="*/ 443753 w 1264023"/>
                  <a:gd name="connsiteY6" fmla="*/ 54720 h 148849"/>
                  <a:gd name="connsiteX7" fmla="*/ 470647 w 1264023"/>
                  <a:gd name="connsiteY7" fmla="*/ 95061 h 148849"/>
                  <a:gd name="connsiteX8" fmla="*/ 618564 w 1264023"/>
                  <a:gd name="connsiteY8" fmla="*/ 81614 h 148849"/>
                  <a:gd name="connsiteX9" fmla="*/ 699247 w 1264023"/>
                  <a:gd name="connsiteY9" fmla="*/ 41273 h 148849"/>
                  <a:gd name="connsiteX10" fmla="*/ 779929 w 1264023"/>
                  <a:gd name="connsiteY10" fmla="*/ 932 h 148849"/>
                  <a:gd name="connsiteX11" fmla="*/ 820270 w 1264023"/>
                  <a:gd name="connsiteY11" fmla="*/ 14379 h 148849"/>
                  <a:gd name="connsiteX12" fmla="*/ 874059 w 1264023"/>
                  <a:gd name="connsiteY12" fmla="*/ 95061 h 148849"/>
                  <a:gd name="connsiteX13" fmla="*/ 968188 w 1264023"/>
                  <a:gd name="connsiteY13" fmla="*/ 121955 h 148849"/>
                  <a:gd name="connsiteX14" fmla="*/ 1156447 w 1264023"/>
                  <a:gd name="connsiteY14" fmla="*/ 135402 h 148849"/>
                  <a:gd name="connsiteX15" fmla="*/ 1223682 w 1264023"/>
                  <a:gd name="connsiteY15" fmla="*/ 148849 h 148849"/>
                  <a:gd name="connsiteX16" fmla="*/ 1264023 w 1264023"/>
                  <a:gd name="connsiteY16" fmla="*/ 135402 h 14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64023" h="148849">
                    <a:moveTo>
                      <a:pt x="0" y="121955"/>
                    </a:moveTo>
                    <a:cubicBezTo>
                      <a:pt x="26894" y="108508"/>
                      <a:pt x="53205" y="93826"/>
                      <a:pt x="80682" y="81614"/>
                    </a:cubicBezTo>
                    <a:cubicBezTo>
                      <a:pt x="109699" y="68718"/>
                      <a:pt x="144897" y="63267"/>
                      <a:pt x="174811" y="54720"/>
                    </a:cubicBezTo>
                    <a:cubicBezTo>
                      <a:pt x="188440" y="50826"/>
                      <a:pt x="201706" y="45755"/>
                      <a:pt x="215153" y="41273"/>
                    </a:cubicBezTo>
                    <a:cubicBezTo>
                      <a:pt x="228600" y="32308"/>
                      <a:pt x="241039" y="21607"/>
                      <a:pt x="255494" y="14379"/>
                    </a:cubicBezTo>
                    <a:cubicBezTo>
                      <a:pt x="310218" y="-12983"/>
                      <a:pt x="332505" y="5516"/>
                      <a:pt x="403411" y="14379"/>
                    </a:cubicBezTo>
                    <a:cubicBezTo>
                      <a:pt x="416858" y="27826"/>
                      <a:pt x="431578" y="40111"/>
                      <a:pt x="443753" y="54720"/>
                    </a:cubicBezTo>
                    <a:cubicBezTo>
                      <a:pt x="454099" y="67135"/>
                      <a:pt x="454674" y="92604"/>
                      <a:pt x="470647" y="95061"/>
                    </a:cubicBezTo>
                    <a:cubicBezTo>
                      <a:pt x="519580" y="102589"/>
                      <a:pt x="569258" y="86096"/>
                      <a:pt x="618564" y="81614"/>
                    </a:cubicBezTo>
                    <a:cubicBezTo>
                      <a:pt x="719962" y="47815"/>
                      <a:pt x="594979" y="93407"/>
                      <a:pt x="699247" y="41273"/>
                    </a:cubicBezTo>
                    <a:cubicBezTo>
                      <a:pt x="810593" y="-14400"/>
                      <a:pt x="664317" y="78006"/>
                      <a:pt x="779929" y="932"/>
                    </a:cubicBezTo>
                    <a:cubicBezTo>
                      <a:pt x="793376" y="5414"/>
                      <a:pt x="810247" y="4356"/>
                      <a:pt x="820270" y="14379"/>
                    </a:cubicBezTo>
                    <a:cubicBezTo>
                      <a:pt x="843126" y="37235"/>
                      <a:pt x="843395" y="84840"/>
                      <a:pt x="874059" y="95061"/>
                    </a:cubicBezTo>
                    <a:cubicBezTo>
                      <a:pt x="899558" y="103561"/>
                      <a:pt x="942861" y="119141"/>
                      <a:pt x="968188" y="121955"/>
                    </a:cubicBezTo>
                    <a:cubicBezTo>
                      <a:pt x="1030716" y="128903"/>
                      <a:pt x="1093694" y="130920"/>
                      <a:pt x="1156447" y="135402"/>
                    </a:cubicBezTo>
                    <a:cubicBezTo>
                      <a:pt x="1178859" y="139884"/>
                      <a:pt x="1200826" y="148849"/>
                      <a:pt x="1223682" y="148849"/>
                    </a:cubicBezTo>
                    <a:cubicBezTo>
                      <a:pt x="1237856" y="148849"/>
                      <a:pt x="1264023" y="135402"/>
                      <a:pt x="1264023" y="135402"/>
                    </a:cubicBezTo>
                  </a:path>
                </a:pathLst>
              </a:custGeom>
              <a:noFill/>
              <a:ln w="762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Sun 9">
              <a:extLst>
                <a:ext uri="{FF2B5EF4-FFF2-40B4-BE49-F238E27FC236}">
                  <a16:creationId xmlns:a16="http://schemas.microsoft.com/office/drawing/2014/main" id="{98072976-4260-48D1-857D-9FF3C691B227}"/>
                </a:ext>
              </a:extLst>
            </p:cNvPr>
            <p:cNvSpPr/>
            <p:nvPr/>
          </p:nvSpPr>
          <p:spPr>
            <a:xfrm>
              <a:off x="3817149" y="2667543"/>
              <a:ext cx="1063760" cy="1056289"/>
            </a:xfrm>
            <a:prstGeom prst="sun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C8A443D-463C-4ABC-B588-E9558623C1EC}"/>
                </a:ext>
              </a:extLst>
            </p:cNvPr>
            <p:cNvSpPr/>
            <p:nvPr/>
          </p:nvSpPr>
          <p:spPr>
            <a:xfrm>
              <a:off x="2964932" y="3243238"/>
              <a:ext cx="761744" cy="301812"/>
            </a:xfrm>
            <a:custGeom>
              <a:avLst/>
              <a:gdLst>
                <a:gd name="connsiteX0" fmla="*/ 1056004 w 1056004"/>
                <a:gd name="connsiteY0" fmla="*/ 19777 h 255447"/>
                <a:gd name="connsiteX1" fmla="*/ 810908 w 1056004"/>
                <a:gd name="connsiteY1" fmla="*/ 10351 h 255447"/>
                <a:gd name="connsiteX2" fmla="*/ 782627 w 1056004"/>
                <a:gd name="connsiteY2" fmla="*/ 19777 h 255447"/>
                <a:gd name="connsiteX3" fmla="*/ 716639 w 1056004"/>
                <a:gd name="connsiteY3" fmla="*/ 57485 h 255447"/>
                <a:gd name="connsiteX4" fmla="*/ 688359 w 1056004"/>
                <a:gd name="connsiteY4" fmla="*/ 85765 h 255447"/>
                <a:gd name="connsiteX5" fmla="*/ 669505 w 1056004"/>
                <a:gd name="connsiteY5" fmla="*/ 114045 h 255447"/>
                <a:gd name="connsiteX6" fmla="*/ 612945 w 1056004"/>
                <a:gd name="connsiteY6" fmla="*/ 151753 h 255447"/>
                <a:gd name="connsiteX7" fmla="*/ 537530 w 1056004"/>
                <a:gd name="connsiteY7" fmla="*/ 217740 h 255447"/>
                <a:gd name="connsiteX8" fmla="*/ 509250 w 1056004"/>
                <a:gd name="connsiteY8" fmla="*/ 236594 h 255447"/>
                <a:gd name="connsiteX9" fmla="*/ 452689 w 1056004"/>
                <a:gd name="connsiteY9" fmla="*/ 255447 h 255447"/>
                <a:gd name="connsiteX10" fmla="*/ 311287 w 1056004"/>
                <a:gd name="connsiteY10" fmla="*/ 246021 h 255447"/>
                <a:gd name="connsiteX11" fmla="*/ 273580 w 1056004"/>
                <a:gd name="connsiteY11" fmla="*/ 217740 h 255447"/>
                <a:gd name="connsiteX12" fmla="*/ 207592 w 1056004"/>
                <a:gd name="connsiteY12" fmla="*/ 189460 h 255447"/>
                <a:gd name="connsiteX13" fmla="*/ 179312 w 1056004"/>
                <a:gd name="connsiteY13" fmla="*/ 170606 h 255447"/>
                <a:gd name="connsiteX14" fmla="*/ 28483 w 1056004"/>
                <a:gd name="connsiteY14" fmla="*/ 198887 h 255447"/>
                <a:gd name="connsiteX15" fmla="*/ 202 w 1056004"/>
                <a:gd name="connsiteY15" fmla="*/ 246021 h 255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6004" h="255447">
                  <a:moveTo>
                    <a:pt x="1056004" y="19777"/>
                  </a:moveTo>
                  <a:cubicBezTo>
                    <a:pt x="912340" y="-8955"/>
                    <a:pt x="993719" y="-1075"/>
                    <a:pt x="810908" y="10351"/>
                  </a:cubicBezTo>
                  <a:cubicBezTo>
                    <a:pt x="801481" y="13493"/>
                    <a:pt x="791760" y="15863"/>
                    <a:pt x="782627" y="19777"/>
                  </a:cubicBezTo>
                  <a:cubicBezTo>
                    <a:pt x="763646" y="27912"/>
                    <a:pt x="733345" y="43564"/>
                    <a:pt x="716639" y="57485"/>
                  </a:cubicBezTo>
                  <a:cubicBezTo>
                    <a:pt x="706398" y="66019"/>
                    <a:pt x="696894" y="75524"/>
                    <a:pt x="688359" y="85765"/>
                  </a:cubicBezTo>
                  <a:cubicBezTo>
                    <a:pt x="681106" y="94469"/>
                    <a:pt x="678031" y="106584"/>
                    <a:pt x="669505" y="114045"/>
                  </a:cubicBezTo>
                  <a:cubicBezTo>
                    <a:pt x="652452" y="128966"/>
                    <a:pt x="612945" y="151753"/>
                    <a:pt x="612945" y="151753"/>
                  </a:cubicBezTo>
                  <a:cubicBezTo>
                    <a:pt x="581521" y="198887"/>
                    <a:pt x="603519" y="173747"/>
                    <a:pt x="537530" y="217740"/>
                  </a:cubicBezTo>
                  <a:cubicBezTo>
                    <a:pt x="528103" y="224025"/>
                    <a:pt x="519998" y="233011"/>
                    <a:pt x="509250" y="236594"/>
                  </a:cubicBezTo>
                  <a:lnTo>
                    <a:pt x="452689" y="255447"/>
                  </a:lnTo>
                  <a:cubicBezTo>
                    <a:pt x="405555" y="252305"/>
                    <a:pt x="357512" y="255753"/>
                    <a:pt x="311287" y="246021"/>
                  </a:cubicBezTo>
                  <a:cubicBezTo>
                    <a:pt x="295913" y="242784"/>
                    <a:pt x="286365" y="226872"/>
                    <a:pt x="273580" y="217740"/>
                  </a:cubicBezTo>
                  <a:cubicBezTo>
                    <a:pt x="238528" y="192703"/>
                    <a:pt x="251706" y="200489"/>
                    <a:pt x="207592" y="189460"/>
                  </a:cubicBezTo>
                  <a:cubicBezTo>
                    <a:pt x="198165" y="183175"/>
                    <a:pt x="190613" y="171413"/>
                    <a:pt x="179312" y="170606"/>
                  </a:cubicBezTo>
                  <a:cubicBezTo>
                    <a:pt x="100276" y="164960"/>
                    <a:pt x="87603" y="175238"/>
                    <a:pt x="28483" y="198887"/>
                  </a:cubicBezTo>
                  <a:cubicBezTo>
                    <a:pt x="-4242" y="231611"/>
                    <a:pt x="202" y="213835"/>
                    <a:pt x="202" y="246021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A4EC914-B36C-459D-B51F-16F3BC3D28E6}"/>
                </a:ext>
              </a:extLst>
            </p:cNvPr>
            <p:cNvSpPr/>
            <p:nvPr/>
          </p:nvSpPr>
          <p:spPr>
            <a:xfrm>
              <a:off x="3295120" y="3609732"/>
              <a:ext cx="622170" cy="490199"/>
            </a:xfrm>
            <a:custGeom>
              <a:avLst/>
              <a:gdLst>
                <a:gd name="connsiteX0" fmla="*/ 622170 w 622170"/>
                <a:gd name="connsiteY0" fmla="*/ 0 h 490199"/>
                <a:gd name="connsiteX1" fmla="*/ 367646 w 622170"/>
                <a:gd name="connsiteY1" fmla="*/ 9427 h 490199"/>
                <a:gd name="connsiteX2" fmla="*/ 348792 w 622170"/>
                <a:gd name="connsiteY2" fmla="*/ 37707 h 490199"/>
                <a:gd name="connsiteX3" fmla="*/ 311085 w 622170"/>
                <a:gd name="connsiteY3" fmla="*/ 65987 h 490199"/>
                <a:gd name="connsiteX4" fmla="*/ 301658 w 622170"/>
                <a:gd name="connsiteY4" fmla="*/ 103695 h 490199"/>
                <a:gd name="connsiteX5" fmla="*/ 292231 w 622170"/>
                <a:gd name="connsiteY5" fmla="*/ 131975 h 490199"/>
                <a:gd name="connsiteX6" fmla="*/ 263951 w 622170"/>
                <a:gd name="connsiteY6" fmla="*/ 254524 h 490199"/>
                <a:gd name="connsiteX7" fmla="*/ 235671 w 622170"/>
                <a:gd name="connsiteY7" fmla="*/ 273377 h 490199"/>
                <a:gd name="connsiteX8" fmla="*/ 197963 w 622170"/>
                <a:gd name="connsiteY8" fmla="*/ 292231 h 490199"/>
                <a:gd name="connsiteX9" fmla="*/ 84842 w 622170"/>
                <a:gd name="connsiteY9" fmla="*/ 301658 h 490199"/>
                <a:gd name="connsiteX10" fmla="*/ 18854 w 622170"/>
                <a:gd name="connsiteY10" fmla="*/ 348792 h 490199"/>
                <a:gd name="connsiteX11" fmla="*/ 0 w 622170"/>
                <a:gd name="connsiteY11" fmla="*/ 490194 h 490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2170" h="490199">
                  <a:moveTo>
                    <a:pt x="622170" y="0"/>
                  </a:moveTo>
                  <a:cubicBezTo>
                    <a:pt x="537329" y="3142"/>
                    <a:pt x="451749" y="-2173"/>
                    <a:pt x="367646" y="9427"/>
                  </a:cubicBezTo>
                  <a:cubicBezTo>
                    <a:pt x="356423" y="10975"/>
                    <a:pt x="356803" y="29696"/>
                    <a:pt x="348792" y="37707"/>
                  </a:cubicBezTo>
                  <a:cubicBezTo>
                    <a:pt x="337682" y="48816"/>
                    <a:pt x="323654" y="56560"/>
                    <a:pt x="311085" y="65987"/>
                  </a:cubicBezTo>
                  <a:cubicBezTo>
                    <a:pt x="307943" y="78556"/>
                    <a:pt x="305217" y="91237"/>
                    <a:pt x="301658" y="103695"/>
                  </a:cubicBezTo>
                  <a:cubicBezTo>
                    <a:pt x="298928" y="113249"/>
                    <a:pt x="293742" y="122154"/>
                    <a:pt x="292231" y="131975"/>
                  </a:cubicBezTo>
                  <a:cubicBezTo>
                    <a:pt x="284177" y="184330"/>
                    <a:pt x="299426" y="219049"/>
                    <a:pt x="263951" y="254524"/>
                  </a:cubicBezTo>
                  <a:cubicBezTo>
                    <a:pt x="255940" y="262535"/>
                    <a:pt x="245508" y="267756"/>
                    <a:pt x="235671" y="273377"/>
                  </a:cubicBezTo>
                  <a:cubicBezTo>
                    <a:pt x="223470" y="280349"/>
                    <a:pt x="211775" y="289641"/>
                    <a:pt x="197963" y="292231"/>
                  </a:cubicBezTo>
                  <a:cubicBezTo>
                    <a:pt x="160773" y="299204"/>
                    <a:pt x="122549" y="298516"/>
                    <a:pt x="84842" y="301658"/>
                  </a:cubicBezTo>
                  <a:cubicBezTo>
                    <a:pt x="18854" y="323653"/>
                    <a:pt x="34566" y="301657"/>
                    <a:pt x="18854" y="348792"/>
                  </a:cubicBezTo>
                  <a:cubicBezTo>
                    <a:pt x="9218" y="493329"/>
                    <a:pt x="56666" y="490194"/>
                    <a:pt x="0" y="490194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A73766D-F93B-4A9E-89CB-0127979816A5}"/>
                </a:ext>
              </a:extLst>
            </p:cNvPr>
            <p:cNvSpPr/>
            <p:nvPr/>
          </p:nvSpPr>
          <p:spPr>
            <a:xfrm>
              <a:off x="3684566" y="3869844"/>
              <a:ext cx="493716" cy="559496"/>
            </a:xfrm>
            <a:custGeom>
              <a:avLst/>
              <a:gdLst>
                <a:gd name="connsiteX0" fmla="*/ 895546 w 895546"/>
                <a:gd name="connsiteY0" fmla="*/ 0 h 904973"/>
                <a:gd name="connsiteX1" fmla="*/ 688156 w 895546"/>
                <a:gd name="connsiteY1" fmla="*/ 292231 h 904973"/>
                <a:gd name="connsiteX2" fmla="*/ 659876 w 895546"/>
                <a:gd name="connsiteY2" fmla="*/ 320511 h 904973"/>
                <a:gd name="connsiteX3" fmla="*/ 603315 w 895546"/>
                <a:gd name="connsiteY3" fmla="*/ 339365 h 904973"/>
                <a:gd name="connsiteX4" fmla="*/ 509047 w 895546"/>
                <a:gd name="connsiteY4" fmla="*/ 329938 h 904973"/>
                <a:gd name="connsiteX5" fmla="*/ 471340 w 895546"/>
                <a:gd name="connsiteY5" fmla="*/ 320511 h 904973"/>
                <a:gd name="connsiteX6" fmla="*/ 377072 w 895546"/>
                <a:gd name="connsiteY6" fmla="*/ 329938 h 904973"/>
                <a:gd name="connsiteX7" fmla="*/ 329938 w 895546"/>
                <a:gd name="connsiteY7" fmla="*/ 377072 h 904973"/>
                <a:gd name="connsiteX8" fmla="*/ 311084 w 895546"/>
                <a:gd name="connsiteY8" fmla="*/ 433633 h 904973"/>
                <a:gd name="connsiteX9" fmla="*/ 301657 w 895546"/>
                <a:gd name="connsiteY9" fmla="*/ 593889 h 904973"/>
                <a:gd name="connsiteX10" fmla="*/ 273377 w 895546"/>
                <a:gd name="connsiteY10" fmla="*/ 697584 h 904973"/>
                <a:gd name="connsiteX11" fmla="*/ 188536 w 895546"/>
                <a:gd name="connsiteY11" fmla="*/ 744718 h 904973"/>
                <a:gd name="connsiteX12" fmla="*/ 113121 w 895546"/>
                <a:gd name="connsiteY12" fmla="*/ 772998 h 904973"/>
                <a:gd name="connsiteX13" fmla="*/ 94268 w 895546"/>
                <a:gd name="connsiteY13" fmla="*/ 801278 h 904973"/>
                <a:gd name="connsiteX14" fmla="*/ 65987 w 895546"/>
                <a:gd name="connsiteY14" fmla="*/ 857839 h 904973"/>
                <a:gd name="connsiteX15" fmla="*/ 37707 w 895546"/>
                <a:gd name="connsiteY15" fmla="*/ 867266 h 904973"/>
                <a:gd name="connsiteX16" fmla="*/ 0 w 895546"/>
                <a:gd name="connsiteY16" fmla="*/ 904973 h 904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95546" h="904973">
                  <a:moveTo>
                    <a:pt x="895546" y="0"/>
                  </a:moveTo>
                  <a:cubicBezTo>
                    <a:pt x="826416" y="97410"/>
                    <a:pt x="758916" y="195998"/>
                    <a:pt x="688156" y="292231"/>
                  </a:cubicBezTo>
                  <a:cubicBezTo>
                    <a:pt x="680259" y="302971"/>
                    <a:pt x="671530" y="314037"/>
                    <a:pt x="659876" y="320511"/>
                  </a:cubicBezTo>
                  <a:cubicBezTo>
                    <a:pt x="642503" y="330162"/>
                    <a:pt x="603315" y="339365"/>
                    <a:pt x="603315" y="339365"/>
                  </a:cubicBezTo>
                  <a:cubicBezTo>
                    <a:pt x="571892" y="336223"/>
                    <a:pt x="540309" y="334404"/>
                    <a:pt x="509047" y="329938"/>
                  </a:cubicBezTo>
                  <a:cubicBezTo>
                    <a:pt x="496221" y="328106"/>
                    <a:pt x="484296" y="320511"/>
                    <a:pt x="471340" y="320511"/>
                  </a:cubicBezTo>
                  <a:cubicBezTo>
                    <a:pt x="439761" y="320511"/>
                    <a:pt x="408495" y="326796"/>
                    <a:pt x="377072" y="329938"/>
                  </a:cubicBezTo>
                  <a:cubicBezTo>
                    <a:pt x="351272" y="347138"/>
                    <a:pt x="343169" y="347303"/>
                    <a:pt x="329938" y="377072"/>
                  </a:cubicBezTo>
                  <a:cubicBezTo>
                    <a:pt x="321867" y="395233"/>
                    <a:pt x="311084" y="433633"/>
                    <a:pt x="311084" y="433633"/>
                  </a:cubicBezTo>
                  <a:cubicBezTo>
                    <a:pt x="307942" y="487052"/>
                    <a:pt x="306101" y="540563"/>
                    <a:pt x="301657" y="593889"/>
                  </a:cubicBezTo>
                  <a:cubicBezTo>
                    <a:pt x="298204" y="635326"/>
                    <a:pt x="297131" y="664328"/>
                    <a:pt x="273377" y="697584"/>
                  </a:cubicBezTo>
                  <a:cubicBezTo>
                    <a:pt x="233037" y="754061"/>
                    <a:pt x="254771" y="700563"/>
                    <a:pt x="188536" y="744718"/>
                  </a:cubicBezTo>
                  <a:cubicBezTo>
                    <a:pt x="146923" y="772458"/>
                    <a:pt x="171365" y="761349"/>
                    <a:pt x="113121" y="772998"/>
                  </a:cubicBezTo>
                  <a:cubicBezTo>
                    <a:pt x="106837" y="782425"/>
                    <a:pt x="99335" y="791145"/>
                    <a:pt x="94268" y="801278"/>
                  </a:cubicBezTo>
                  <a:cubicBezTo>
                    <a:pt x="82883" y="824049"/>
                    <a:pt x="88501" y="839828"/>
                    <a:pt x="65987" y="857839"/>
                  </a:cubicBezTo>
                  <a:cubicBezTo>
                    <a:pt x="58228" y="864046"/>
                    <a:pt x="46595" y="862822"/>
                    <a:pt x="37707" y="867266"/>
                  </a:cubicBezTo>
                  <a:cubicBezTo>
                    <a:pt x="7371" y="882434"/>
                    <a:pt x="12141" y="880689"/>
                    <a:pt x="0" y="90497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1786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Natural Selection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91FE4D0-C08F-4E32-B359-B4CE61A057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2721" y="2733216"/>
            <a:ext cx="7273158" cy="253615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85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D EPSCoR">
      <a:dk1>
        <a:srgbClr val="00567D"/>
      </a:dk1>
      <a:lt1>
        <a:sysClr val="window" lastClr="FFFFFF"/>
      </a:lt1>
      <a:dk2>
        <a:srgbClr val="000000"/>
      </a:dk2>
      <a:lt2>
        <a:srgbClr val="80BC00"/>
      </a:lt2>
      <a:accent1>
        <a:srgbClr val="5B9BD5"/>
      </a:accent1>
      <a:accent2>
        <a:srgbClr val="80BC00"/>
      </a:accent2>
      <a:accent3>
        <a:srgbClr val="A5A5A5"/>
      </a:accent3>
      <a:accent4>
        <a:srgbClr val="954F72"/>
      </a:accent4>
      <a:accent5>
        <a:srgbClr val="4472C4"/>
      </a:accent5>
      <a:accent6>
        <a:srgbClr val="80BC00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31909</TotalTime>
  <Words>1600</Words>
  <Application>Microsoft Office PowerPoint</Application>
  <PresentationFormat>On-screen Show (4:3)</PresentationFormat>
  <Paragraphs>230</Paragraphs>
  <Slides>38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Calibri</vt:lpstr>
      <vt:lpstr>Calibri Light</vt:lpstr>
      <vt:lpstr>Georgia</vt:lpstr>
      <vt:lpstr>Times New Roman</vt:lpstr>
      <vt:lpstr>Office Theme</vt:lpstr>
      <vt:lpstr>Adaptation and Climate Change</vt:lpstr>
      <vt:lpstr>What is adaptation?</vt:lpstr>
      <vt:lpstr>How do plants adapt to their environment?</vt:lpstr>
      <vt:lpstr>Plants adapt to their environment</vt:lpstr>
      <vt:lpstr>Plants adapt to their environment</vt:lpstr>
      <vt:lpstr>Activity I: Phenotype to Environment</vt:lpstr>
      <vt:lpstr>Adaptation</vt:lpstr>
      <vt:lpstr>Natural Selection</vt:lpstr>
      <vt:lpstr>Natural Selection</vt:lpstr>
      <vt:lpstr>Human-driven selection (Domestication)</vt:lpstr>
      <vt:lpstr>Human-driven selection (Domestication)</vt:lpstr>
      <vt:lpstr>Gene-flow</vt:lpstr>
      <vt:lpstr>Gene-flow</vt:lpstr>
      <vt:lpstr>Gene-flow</vt:lpstr>
      <vt:lpstr>Gene-flow</vt:lpstr>
      <vt:lpstr>Genetic drift</vt:lpstr>
      <vt:lpstr>Genetic drift</vt:lpstr>
      <vt:lpstr>Genetic drift</vt:lpstr>
      <vt:lpstr>Genetic drift</vt:lpstr>
      <vt:lpstr>Adaptation</vt:lpstr>
      <vt:lpstr>Genetic variation - mutations</vt:lpstr>
      <vt:lpstr>Genetic variation - mutations</vt:lpstr>
      <vt:lpstr>Genes vs Phenotype</vt:lpstr>
      <vt:lpstr>Genes vs Phenotype</vt:lpstr>
      <vt:lpstr>Genes vs Phenotype</vt:lpstr>
      <vt:lpstr>Activity 2: Allele Frequency Game</vt:lpstr>
      <vt:lpstr>Activity 2: Allele frequency game</vt:lpstr>
      <vt:lpstr>Genetic variation - mutations</vt:lpstr>
      <vt:lpstr>Activity 3: DNA extraction</vt:lpstr>
      <vt:lpstr>Activity 3: DNA Extraction</vt:lpstr>
      <vt:lpstr>Activity 3: DNA extraction</vt:lpstr>
      <vt:lpstr>Question?</vt:lpstr>
      <vt:lpstr>Landscape: Past, Present, Future</vt:lpstr>
      <vt:lpstr>Anthropogenic Climate Change</vt:lpstr>
      <vt:lpstr>Activity I: Phenotype to Environment</vt:lpstr>
      <vt:lpstr>In conclusion…</vt:lpstr>
      <vt:lpstr>In conclusion…</vt:lpstr>
      <vt:lpstr>PowerPoint Presentation</vt:lpstr>
    </vt:vector>
  </TitlesOfParts>
  <Company>NDSU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Rusch, Kelly</dc:creator>
  <cp:lastModifiedBy>Shireen Alemadi</cp:lastModifiedBy>
  <cp:revision>19</cp:revision>
  <dcterms:created xsi:type="dcterms:W3CDTF">2018-10-15T14:10:44Z</dcterms:created>
  <dcterms:modified xsi:type="dcterms:W3CDTF">2021-08-17T13:35:19Z</dcterms:modified>
</cp:coreProperties>
</file>