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4"/>
  </p:sldMasterIdLst>
  <p:notesMasterIdLst>
    <p:notesMasterId r:id="rId10"/>
  </p:notesMasterIdLst>
  <p:sldIdLst>
    <p:sldId id="267" r:id="rId5"/>
    <p:sldId id="268" r:id="rId6"/>
    <p:sldId id="269" r:id="rId7"/>
    <p:sldId id="270" r:id="rId8"/>
    <p:sldId id="271"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MHeritage" initials="TMH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67D"/>
    <a:srgbClr val="80B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4660"/>
  </p:normalViewPr>
  <p:slideViewPr>
    <p:cSldViewPr snapToGrid="0" showGuides="1">
      <p:cViewPr varScale="1">
        <p:scale>
          <a:sx n="60" d="100"/>
          <a:sy n="60" d="100"/>
        </p:scale>
        <p:origin x="760" y="48"/>
      </p:cViewPr>
      <p:guideLst>
        <p:guide orient="horz" pos="2160"/>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F157DD-D0F7-4F8C-A4A2-843CAB9736CF}" type="datetimeFigureOut">
              <a:rPr lang="en-US" smtClean="0"/>
              <a:t>11/12/2021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D6E280-104B-40C2-8F7C-A96F9A42198B}" type="slidenum">
              <a:rPr lang="en-US" smtClean="0"/>
              <a:t>‹#›</a:t>
            </a:fld>
            <a:endParaRPr lang="en-US"/>
          </a:p>
        </p:txBody>
      </p:sp>
    </p:spTree>
    <p:extLst>
      <p:ext uri="{BB962C8B-B14F-4D97-AF65-F5344CB8AC3E}">
        <p14:creationId xmlns:p14="http://schemas.microsoft.com/office/powerpoint/2010/main" val="2434544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a:lvl1pPr>
          </a:lstStyle>
          <a:p>
            <a:r>
              <a:rPr lang="en-US" dirty="0"/>
              <a:t>Click to edit title</a:t>
            </a:r>
          </a:p>
        </p:txBody>
      </p:sp>
      <p:sp>
        <p:nvSpPr>
          <p:cNvPr id="4" name="Date Placeholder 3"/>
          <p:cNvSpPr>
            <a:spLocks noGrp="1"/>
          </p:cNvSpPr>
          <p:nvPr>
            <p:ph type="dt" sz="half" idx="10"/>
          </p:nvPr>
        </p:nvSpPr>
        <p:spPr/>
        <p:txBody>
          <a:bodyPr/>
          <a:lstStyle/>
          <a:p>
            <a:fld id="{67A3B6FB-0C59-40AF-A909-6DA56EB6BB99}" type="datetime1">
              <a:rPr lang="en-US" smtClean="0"/>
              <a:t>11/12/2021</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5A40D2-BF58-465D-8282-B59BC9A150F5}" type="slidenum">
              <a:rPr lang="en-US" smtClean="0"/>
              <a:t>‹#›</a:t>
            </a:fld>
            <a:endParaRPr lang="en-US"/>
          </a:p>
        </p:txBody>
      </p:sp>
      <p:pic>
        <p:nvPicPr>
          <p:cNvPr id="9" name="Picture 8"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4032200" y="5511054"/>
            <a:ext cx="4166421" cy="1209855"/>
          </a:xfrm>
          <a:prstGeom prst="rect">
            <a:avLst/>
          </a:prstGeom>
          <a:noFill/>
          <a:ln>
            <a:noFill/>
          </a:ln>
        </p:spPr>
      </p:pic>
      <p:sp>
        <p:nvSpPr>
          <p:cNvPr id="15" name="Content Placeholder 14"/>
          <p:cNvSpPr>
            <a:spLocks noGrp="1"/>
          </p:cNvSpPr>
          <p:nvPr>
            <p:ph sz="quarter" idx="14" hasCustomPrompt="1"/>
          </p:nvPr>
        </p:nvSpPr>
        <p:spPr>
          <a:xfrm>
            <a:off x="1524001" y="3978275"/>
            <a:ext cx="9144000" cy="1403350"/>
          </a:xfrm>
        </p:spPr>
        <p:txBody>
          <a:bodyPr/>
          <a:lstStyle>
            <a:lvl1pPr marL="0" indent="0" algn="ctr">
              <a:buNone/>
              <a:defRPr baseline="0">
                <a:solidFill>
                  <a:srgbClr val="00567D"/>
                </a:solidFill>
              </a:defRPr>
            </a:lvl1pPr>
            <a:lvl5pPr marL="1828800" indent="0">
              <a:buNone/>
              <a:defRPr/>
            </a:lvl5pPr>
          </a:lstStyle>
          <a:p>
            <a:pPr lvl="0"/>
            <a:r>
              <a:rPr lang="en-US" dirty="0"/>
              <a:t>Click to add subtitle</a:t>
            </a:r>
          </a:p>
        </p:txBody>
      </p:sp>
    </p:spTree>
    <p:extLst>
      <p:ext uri="{BB962C8B-B14F-4D97-AF65-F5344CB8AC3E}">
        <p14:creationId xmlns:p14="http://schemas.microsoft.com/office/powerpoint/2010/main" val="3495165030"/>
      </p:ext>
    </p:extLst>
  </p:cSld>
  <p:clrMapOvr>
    <a:masterClrMapping/>
  </p:clrMapOvr>
  <p:extLst>
    <p:ext uri="{DCECCB84-F9BA-43D5-87BE-67443E8EF086}">
      <p15:sldGuideLst xmlns:p15="http://schemas.microsoft.com/office/powerpoint/2012/main">
        <p15:guide id="1" orient="horz" pos="4248"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27DF5E-052A-4487-91E8-B905C91A7A23}" type="datetime1">
              <a:rPr lang="en-US" smtClean="0"/>
              <a:t>11/12/2021</a:t>
            </a:fld>
            <a:endParaRPr lang="en-US"/>
          </a:p>
        </p:txBody>
      </p:sp>
      <p:sp>
        <p:nvSpPr>
          <p:cNvPr id="6" name="Slide Number Placeholder 5"/>
          <p:cNvSpPr>
            <a:spLocks noGrp="1"/>
          </p:cNvSpPr>
          <p:nvPr>
            <p:ph type="sldNum" sz="quarter" idx="12"/>
          </p:nvPr>
        </p:nvSpPr>
        <p:spPr/>
        <p:txBody>
          <a:bodyPr/>
          <a:lstStyle/>
          <a:p>
            <a:fld id="{8C5A40D2-BF58-465D-8282-B59BC9A150F5}" type="slidenum">
              <a:rPr lang="en-US" smtClean="0"/>
              <a:t>‹#›</a:t>
            </a:fld>
            <a:endParaRPr lang="en-US"/>
          </a:p>
        </p:txBody>
      </p:sp>
      <p:sp>
        <p:nvSpPr>
          <p:cNvPr id="7" name="Rectangle 6"/>
          <p:cNvSpPr/>
          <p:nvPr userDrawn="1"/>
        </p:nvSpPr>
        <p:spPr>
          <a:xfrm>
            <a:off x="724622" y="365125"/>
            <a:ext cx="10739887" cy="5992543"/>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8" name="Rectangle 7"/>
          <p:cNvSpPr/>
          <p:nvPr userDrawn="1"/>
        </p:nvSpPr>
        <p:spPr>
          <a:xfrm>
            <a:off x="838200" y="452927"/>
            <a:ext cx="10515600" cy="5792598"/>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pic>
        <p:nvPicPr>
          <p:cNvPr id="9" name="Picture 8"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5037268" y="5877232"/>
            <a:ext cx="2083281" cy="633087"/>
          </a:xfrm>
          <a:prstGeom prst="rect">
            <a:avLst/>
          </a:prstGeom>
          <a:noFill/>
          <a:ln>
            <a:noFill/>
          </a:ln>
        </p:spPr>
      </p:pic>
      <p:sp>
        <p:nvSpPr>
          <p:cNvPr id="14" name="Text Placeholder 13"/>
          <p:cNvSpPr>
            <a:spLocks noGrp="1"/>
          </p:cNvSpPr>
          <p:nvPr>
            <p:ph type="body" sz="quarter" idx="13" hasCustomPrompt="1"/>
          </p:nvPr>
        </p:nvSpPr>
        <p:spPr>
          <a:xfrm>
            <a:off x="1057275" y="647700"/>
            <a:ext cx="10048875" cy="966769"/>
          </a:xfrm>
        </p:spPr>
        <p:txBody>
          <a:bodyPr/>
          <a:lstStyle>
            <a:lvl1pPr marL="0" indent="0">
              <a:buNone/>
              <a:defRPr sz="4000">
                <a:solidFill>
                  <a:srgbClr val="00567D"/>
                </a:solidFill>
              </a:defRPr>
            </a:lvl1pPr>
          </a:lstStyle>
          <a:p>
            <a:pPr lvl="0"/>
            <a:r>
              <a:rPr lang="en-US" dirty="0"/>
              <a:t>Click to add title</a:t>
            </a:r>
          </a:p>
        </p:txBody>
      </p:sp>
      <p:sp>
        <p:nvSpPr>
          <p:cNvPr id="16" name="Content Placeholder 15"/>
          <p:cNvSpPr>
            <a:spLocks noGrp="1"/>
          </p:cNvSpPr>
          <p:nvPr>
            <p:ph sz="quarter" idx="14" hasCustomPrompt="1"/>
          </p:nvPr>
        </p:nvSpPr>
        <p:spPr>
          <a:xfrm>
            <a:off x="1047750" y="1905000"/>
            <a:ext cx="10048875" cy="3760788"/>
          </a:xfrm>
        </p:spPr>
        <p:txBody>
          <a:bodyPr/>
          <a:lstStyle>
            <a:lvl1pPr>
              <a:defRPr sz="3200">
                <a:solidFill>
                  <a:srgbClr val="00567D"/>
                </a:solidFill>
              </a:defRPr>
            </a:lvl1pPr>
            <a:lvl2pPr>
              <a:defRPr sz="2800">
                <a:solidFill>
                  <a:srgbClr val="00567D"/>
                </a:solidFill>
              </a:defRPr>
            </a:lvl2pPr>
            <a:lvl3pPr>
              <a:defRPr sz="2600">
                <a:solidFill>
                  <a:srgbClr val="00567D"/>
                </a:solidFill>
              </a:defRPr>
            </a:lvl3pPr>
            <a:lvl4pPr>
              <a:defRPr sz="2400">
                <a:solidFill>
                  <a:srgbClr val="00567D"/>
                </a:solidFill>
              </a:defRPr>
            </a:lvl4pPr>
            <a:lvl5pPr>
              <a:defRPr>
                <a:solidFill>
                  <a:srgbClr val="00567D"/>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003357377"/>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838200" y="1825625"/>
            <a:ext cx="5181600" cy="4022725"/>
          </a:xfrm>
        </p:spPr>
        <p:txBody>
          <a:bodyPr>
            <a:normAutofit/>
          </a:bodyPr>
          <a:lstStyle>
            <a:lvl1pPr>
              <a:defRPr sz="3200" baseline="0">
                <a:solidFill>
                  <a:srgbClr val="00567D"/>
                </a:solidFill>
              </a:defRPr>
            </a:lvl1pPr>
          </a:lstStyle>
          <a:p>
            <a:pPr lvl="0"/>
            <a:r>
              <a:rPr lang="en-US" dirty="0"/>
              <a:t>Click to add text</a:t>
            </a:r>
          </a:p>
        </p:txBody>
      </p:sp>
      <p:sp>
        <p:nvSpPr>
          <p:cNvPr id="4" name="Content Placeholder 3"/>
          <p:cNvSpPr>
            <a:spLocks noGrp="1"/>
          </p:cNvSpPr>
          <p:nvPr>
            <p:ph sz="half" idx="2" hasCustomPrompt="1"/>
          </p:nvPr>
        </p:nvSpPr>
        <p:spPr>
          <a:xfrm>
            <a:off x="6172200" y="1825625"/>
            <a:ext cx="5181600" cy="4022725"/>
          </a:xfrm>
        </p:spPr>
        <p:txBody>
          <a:bodyPr>
            <a:normAutofit/>
          </a:bodyPr>
          <a:lstStyle>
            <a:lvl1pPr>
              <a:defRPr sz="3200">
                <a:solidFill>
                  <a:srgbClr val="00567D"/>
                </a:solidFill>
              </a:defRPr>
            </a:lvl1pPr>
          </a:lstStyle>
          <a:p>
            <a:pPr lvl="0"/>
            <a:r>
              <a:rPr lang="en-US" dirty="0"/>
              <a:t>Click to add text</a:t>
            </a:r>
          </a:p>
        </p:txBody>
      </p:sp>
      <p:sp>
        <p:nvSpPr>
          <p:cNvPr id="2" name="Title 1"/>
          <p:cNvSpPr>
            <a:spLocks noGrp="1"/>
          </p:cNvSpPr>
          <p:nvPr>
            <p:ph type="title" hasCustomPrompt="1"/>
          </p:nvPr>
        </p:nvSpPr>
        <p:spPr/>
        <p:txBody>
          <a:bodyPr/>
          <a:lstStyle>
            <a:lvl1pPr>
              <a:defRPr>
                <a:solidFill>
                  <a:srgbClr val="00567D"/>
                </a:solidFill>
                <a:latin typeface="Calibri" panose="020F0502020204030204" pitchFamily="34" charset="0"/>
                <a:cs typeface="Calibri" panose="020F0502020204030204" pitchFamily="34" charset="0"/>
              </a:defRPr>
            </a:lvl1pPr>
          </a:lstStyle>
          <a:p>
            <a:r>
              <a:rPr lang="en-US" dirty="0"/>
              <a:t>Click to edit title</a:t>
            </a:r>
          </a:p>
        </p:txBody>
      </p:sp>
      <p:sp>
        <p:nvSpPr>
          <p:cNvPr id="5" name="Date Placeholder 4"/>
          <p:cNvSpPr>
            <a:spLocks noGrp="1"/>
          </p:cNvSpPr>
          <p:nvPr>
            <p:ph type="dt" sz="half" idx="10"/>
          </p:nvPr>
        </p:nvSpPr>
        <p:spPr/>
        <p:txBody>
          <a:bodyPr/>
          <a:lstStyle/>
          <a:p>
            <a:fld id="{E98B6C24-6C37-4492-A926-65C0FEDC621D}" type="datetime1">
              <a:rPr lang="en-US" smtClean="0"/>
              <a:t>11/12/2021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323453199"/>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59737"/>
            <a:ext cx="10515600" cy="1330952"/>
          </a:xfrm>
        </p:spPr>
        <p:txBody>
          <a:bodyPr/>
          <a:lstStyle>
            <a:lvl1pPr>
              <a:defRPr>
                <a:solidFill>
                  <a:srgbClr val="00567D"/>
                </a:solidFill>
                <a:latin typeface="Calibri" panose="020F0502020204030204" pitchFamily="34" charset="0"/>
                <a:cs typeface="Calibri" panose="020F0502020204030204" pitchFamily="34" charset="0"/>
              </a:defRPr>
            </a:lvl1pPr>
          </a:lstStyle>
          <a:p>
            <a:r>
              <a:rPr lang="en-US" dirty="0"/>
              <a:t>Click to edit title</a:t>
            </a:r>
          </a:p>
        </p:txBody>
      </p:sp>
      <p:sp>
        <p:nvSpPr>
          <p:cNvPr id="3" name="Text Placeholder 2"/>
          <p:cNvSpPr>
            <a:spLocks noGrp="1"/>
          </p:cNvSpPr>
          <p:nvPr>
            <p:ph type="body" idx="1" hasCustomPrompt="1"/>
          </p:nvPr>
        </p:nvSpPr>
        <p:spPr>
          <a:xfrm>
            <a:off x="839788" y="1681163"/>
            <a:ext cx="5157787" cy="823912"/>
          </a:xfrm>
        </p:spPr>
        <p:txBody>
          <a:bodyPr anchor="b">
            <a:normAutofit/>
          </a:bodyPr>
          <a:lstStyle>
            <a:lvl1pPr marL="0" indent="0">
              <a:buNone/>
              <a:defRPr sz="3600" b="1">
                <a:solidFill>
                  <a:srgbClr val="00567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text styles</a:t>
            </a:r>
          </a:p>
        </p:txBody>
      </p:sp>
      <p:sp>
        <p:nvSpPr>
          <p:cNvPr id="4" name="Content Placeholder 3"/>
          <p:cNvSpPr>
            <a:spLocks noGrp="1"/>
          </p:cNvSpPr>
          <p:nvPr>
            <p:ph sz="half" idx="2" hasCustomPrompt="1"/>
          </p:nvPr>
        </p:nvSpPr>
        <p:spPr>
          <a:xfrm>
            <a:off x="839788" y="2505075"/>
            <a:ext cx="5157787" cy="3371850"/>
          </a:xfrm>
        </p:spPr>
        <p:txBody>
          <a:bodyPr/>
          <a:lstStyle>
            <a:lvl1pPr>
              <a:defRPr>
                <a:solidFill>
                  <a:srgbClr val="00567D"/>
                </a:solidFill>
              </a:defRPr>
            </a:lvl1pPr>
            <a:lvl2pPr>
              <a:defRPr>
                <a:solidFill>
                  <a:srgbClr val="00567D"/>
                </a:solidFill>
              </a:defRPr>
            </a:lvl2pPr>
          </a:lstStyle>
          <a:p>
            <a:pPr lvl="0"/>
            <a:r>
              <a:rPr lang="en-US" dirty="0"/>
              <a:t>Edit text styles</a:t>
            </a:r>
          </a:p>
          <a:p>
            <a:pPr lvl="1"/>
            <a:r>
              <a:rPr lang="en-US" dirty="0"/>
              <a:t>Second level</a:t>
            </a:r>
          </a:p>
        </p:txBody>
      </p:sp>
      <p:sp>
        <p:nvSpPr>
          <p:cNvPr id="5" name="Text Placeholder 4"/>
          <p:cNvSpPr>
            <a:spLocks noGrp="1"/>
          </p:cNvSpPr>
          <p:nvPr>
            <p:ph type="body" sz="quarter" idx="3" hasCustomPrompt="1"/>
          </p:nvPr>
        </p:nvSpPr>
        <p:spPr>
          <a:xfrm>
            <a:off x="6172200" y="1681163"/>
            <a:ext cx="5183188" cy="823912"/>
          </a:xfrm>
        </p:spPr>
        <p:txBody>
          <a:bodyPr anchor="b">
            <a:normAutofit/>
          </a:bodyPr>
          <a:lstStyle>
            <a:lvl1pPr marL="0" indent="0">
              <a:buNone/>
              <a:defRPr sz="3600" b="1">
                <a:solidFill>
                  <a:srgbClr val="00567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text styles</a:t>
            </a:r>
          </a:p>
        </p:txBody>
      </p:sp>
      <p:sp>
        <p:nvSpPr>
          <p:cNvPr id="6" name="Content Placeholder 5"/>
          <p:cNvSpPr>
            <a:spLocks noGrp="1"/>
          </p:cNvSpPr>
          <p:nvPr>
            <p:ph sz="quarter" idx="4"/>
          </p:nvPr>
        </p:nvSpPr>
        <p:spPr>
          <a:xfrm>
            <a:off x="6172200" y="2505075"/>
            <a:ext cx="5183188" cy="3371850"/>
          </a:xfrm>
        </p:spPr>
        <p:txBody>
          <a:bodyPr/>
          <a:lstStyle>
            <a:lvl1pPr>
              <a:defRPr>
                <a:solidFill>
                  <a:srgbClr val="00567D"/>
                </a:solidFill>
              </a:defRPr>
            </a:lvl1pPr>
            <a:lvl2pPr>
              <a:defRPr>
                <a:solidFill>
                  <a:srgbClr val="00567D"/>
                </a:solidFill>
              </a:defRPr>
            </a:lvl2pPr>
          </a:lstStyle>
          <a:p>
            <a:pPr lvl="0"/>
            <a:r>
              <a:rPr lang="en-US" dirty="0"/>
              <a:t>Edit Master text styles</a:t>
            </a:r>
          </a:p>
          <a:p>
            <a:pPr lvl="1"/>
            <a:r>
              <a:rPr lang="en-US" dirty="0"/>
              <a:t>Second level</a:t>
            </a:r>
          </a:p>
        </p:txBody>
      </p:sp>
      <p:sp>
        <p:nvSpPr>
          <p:cNvPr id="7" name="Date Placeholder 6"/>
          <p:cNvSpPr>
            <a:spLocks noGrp="1"/>
          </p:cNvSpPr>
          <p:nvPr>
            <p:ph type="dt" sz="half" idx="10"/>
          </p:nvPr>
        </p:nvSpPr>
        <p:spPr/>
        <p:txBody>
          <a:bodyPr/>
          <a:lstStyle/>
          <a:p>
            <a:fld id="{BD8E6D7F-42DD-4F21-9060-C0F9BEBBC705}" type="datetime1">
              <a:rPr lang="en-US" smtClean="0"/>
              <a:t>11/12/2021</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1758870287"/>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rgbClr val="00567D"/>
                </a:solidFill>
                <a:latin typeface="Calibri" panose="020F0502020204030204" pitchFamily="34" charset="0"/>
                <a:cs typeface="Calibri" panose="020F0502020204030204" pitchFamily="34" charset="0"/>
              </a:defRPr>
            </a:lvl1pPr>
          </a:lstStyle>
          <a:p>
            <a:r>
              <a:rPr lang="en-US" dirty="0"/>
              <a:t>Click to edit title</a:t>
            </a:r>
          </a:p>
        </p:txBody>
      </p:sp>
      <p:sp>
        <p:nvSpPr>
          <p:cNvPr id="3" name="Date Placeholder 2"/>
          <p:cNvSpPr>
            <a:spLocks noGrp="1"/>
          </p:cNvSpPr>
          <p:nvPr>
            <p:ph type="dt" sz="half" idx="10"/>
          </p:nvPr>
        </p:nvSpPr>
        <p:spPr/>
        <p:txBody>
          <a:bodyPr/>
          <a:lstStyle/>
          <a:p>
            <a:fld id="{4269DC55-42E3-4EFF-A3D4-2F37FEE7871A}" type="datetime1">
              <a:rPr lang="en-US" smtClean="0"/>
              <a:t>11/12/2021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3233672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E1FBB75-2C92-445F-8EEA-3CC96DA1F8F0}" type="datetime1">
              <a:rPr lang="en-US" smtClean="0"/>
              <a:t>11/12/2021</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3029360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normAutofit/>
          </a:bodyPr>
          <a:lstStyle>
            <a:lvl1pPr>
              <a:defRPr sz="3200">
                <a:solidFill>
                  <a:srgbClr val="00567D"/>
                </a:solidFill>
                <a:latin typeface="Calibri" panose="020F0502020204030204" pitchFamily="34" charset="0"/>
                <a:cs typeface="Calibri" panose="020F0502020204030204" pitchFamily="34" charset="0"/>
              </a:defRPr>
            </a:lvl1pPr>
          </a:lstStyle>
          <a:p>
            <a:r>
              <a:rPr lang="en-US" dirty="0"/>
              <a:t>Click to edit title style</a:t>
            </a:r>
          </a:p>
        </p:txBody>
      </p:sp>
      <p:sp>
        <p:nvSpPr>
          <p:cNvPr id="3" name="Content Placeholder 2"/>
          <p:cNvSpPr>
            <a:spLocks noGrp="1"/>
          </p:cNvSpPr>
          <p:nvPr>
            <p:ph idx="1" hasCustomPrompt="1"/>
          </p:nvPr>
        </p:nvSpPr>
        <p:spPr>
          <a:xfrm>
            <a:off x="5183188" y="685801"/>
            <a:ext cx="6172200" cy="5175250"/>
          </a:xfrm>
        </p:spPr>
        <p:txBody>
          <a:bodyPr/>
          <a:lstStyle>
            <a:lvl1pPr>
              <a:defRPr sz="3200">
                <a:solidFill>
                  <a:srgbClr val="00567D"/>
                </a:solidFill>
              </a:defRPr>
            </a:lvl1pPr>
            <a:lvl2pPr>
              <a:defRPr sz="2800">
                <a:solidFill>
                  <a:srgbClr val="00567D"/>
                </a:solidFill>
              </a:defRPr>
            </a:lvl2pPr>
            <a:lvl3pPr>
              <a:defRPr sz="2400">
                <a:solidFill>
                  <a:srgbClr val="00567D"/>
                </a:solidFill>
              </a:defRPr>
            </a:lvl3pPr>
            <a:lvl4pPr>
              <a:defRPr sz="2000"/>
            </a:lvl4pPr>
            <a:lvl5pPr>
              <a:defRPr sz="2000"/>
            </a:lvl5pPr>
            <a:lvl6pPr>
              <a:defRPr sz="2000"/>
            </a:lvl6pPr>
            <a:lvl7pPr>
              <a:defRPr sz="2000"/>
            </a:lvl7pPr>
            <a:lvl8pPr>
              <a:defRPr sz="2000"/>
            </a:lvl8pPr>
            <a:lvl9pPr>
              <a:defRPr sz="2000"/>
            </a:lvl9pPr>
          </a:lstStyle>
          <a:p>
            <a:pPr lvl="0"/>
            <a:r>
              <a:rPr lang="en-US" dirty="0"/>
              <a:t>Edit text</a:t>
            </a:r>
          </a:p>
          <a:p>
            <a:pPr lvl="1"/>
            <a:r>
              <a:rPr lang="en-US" dirty="0"/>
              <a:t>Second level</a:t>
            </a:r>
          </a:p>
          <a:p>
            <a:pPr lvl="2"/>
            <a:r>
              <a:rPr lang="en-US" dirty="0"/>
              <a:t>Third level</a:t>
            </a:r>
          </a:p>
        </p:txBody>
      </p:sp>
      <p:sp>
        <p:nvSpPr>
          <p:cNvPr id="4" name="Text Placeholder 3"/>
          <p:cNvSpPr>
            <a:spLocks noGrp="1"/>
          </p:cNvSpPr>
          <p:nvPr>
            <p:ph type="body" sz="half" idx="2" hasCustomPrompt="1"/>
          </p:nvPr>
        </p:nvSpPr>
        <p:spPr>
          <a:xfrm>
            <a:off x="839788" y="2057400"/>
            <a:ext cx="3932237" cy="3811588"/>
          </a:xfrm>
        </p:spPr>
        <p:txBody>
          <a:bodyPr>
            <a:normAutofit/>
          </a:bodyPr>
          <a:lstStyle>
            <a:lvl1pPr marL="0" indent="0">
              <a:buNone/>
              <a:defRPr sz="2400">
                <a:solidFill>
                  <a:srgbClr val="00567D"/>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text styles</a:t>
            </a:r>
          </a:p>
        </p:txBody>
      </p:sp>
      <p:sp>
        <p:nvSpPr>
          <p:cNvPr id="5" name="Date Placeholder 4"/>
          <p:cNvSpPr>
            <a:spLocks noGrp="1"/>
          </p:cNvSpPr>
          <p:nvPr>
            <p:ph type="dt" sz="half" idx="10"/>
          </p:nvPr>
        </p:nvSpPr>
        <p:spPr/>
        <p:txBody>
          <a:bodyPr/>
          <a:lstStyle/>
          <a:p>
            <a:fld id="{64FDB018-71F2-4D47-9C47-FB770C7BD24F}" type="datetime1">
              <a:rPr lang="en-US" smtClean="0"/>
              <a:t>11/12/2021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319606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lstStyle>
            <a:lvl1pPr>
              <a:defRPr sz="3200">
                <a:solidFill>
                  <a:srgbClr val="00567D"/>
                </a:solidFill>
                <a:latin typeface="Calibri" panose="020F0502020204030204" pitchFamily="34" charset="0"/>
                <a:cs typeface="Calibri" panose="020F0502020204030204" pitchFamily="34" charset="0"/>
              </a:defRPr>
            </a:lvl1pPr>
          </a:lstStyle>
          <a:p>
            <a:r>
              <a:rPr lang="en-US" dirty="0"/>
              <a:t>Click to edit title</a:t>
            </a:r>
          </a:p>
        </p:txBody>
      </p:sp>
      <p:sp>
        <p:nvSpPr>
          <p:cNvPr id="3" name="Picture Placeholder 2"/>
          <p:cNvSpPr>
            <a:spLocks noGrp="1" noChangeAspect="1"/>
          </p:cNvSpPr>
          <p:nvPr>
            <p:ph type="pic" idx="1"/>
          </p:nvPr>
        </p:nvSpPr>
        <p:spPr>
          <a:xfrm>
            <a:off x="5183188" y="666751"/>
            <a:ext cx="6172200" cy="5194300"/>
          </a:xfrm>
        </p:spPr>
        <p:txBody>
          <a:bodyPr anchor="t"/>
          <a:lstStyle>
            <a:lvl1pPr marL="0" indent="0">
              <a:buNone/>
              <a:defRPr sz="3200">
                <a:solidFill>
                  <a:srgbClr val="00567D"/>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hasCustomPrompt="1"/>
          </p:nvPr>
        </p:nvSpPr>
        <p:spPr>
          <a:xfrm>
            <a:off x="839788" y="2057400"/>
            <a:ext cx="3932237" cy="3811588"/>
          </a:xfrm>
        </p:spPr>
        <p:txBody>
          <a:bodyPr>
            <a:normAutofit/>
          </a:bodyPr>
          <a:lstStyle>
            <a:lvl1pPr marL="0" indent="0">
              <a:buNone/>
              <a:defRPr sz="2400">
                <a:solidFill>
                  <a:srgbClr val="00567D"/>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text</a:t>
            </a:r>
          </a:p>
        </p:txBody>
      </p:sp>
      <p:sp>
        <p:nvSpPr>
          <p:cNvPr id="5" name="Date Placeholder 4"/>
          <p:cNvSpPr>
            <a:spLocks noGrp="1"/>
          </p:cNvSpPr>
          <p:nvPr>
            <p:ph type="dt" sz="half" idx="10"/>
          </p:nvPr>
        </p:nvSpPr>
        <p:spPr/>
        <p:txBody>
          <a:bodyPr/>
          <a:lstStyle/>
          <a:p>
            <a:fld id="{7EA36DB4-BE2C-43F1-B7E4-9927F325EBB2}" type="datetime1">
              <a:rPr lang="en-US" smtClean="0"/>
              <a:t>11/12/2021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501224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3B66D0-E753-4EE3-BB16-B7483880096E}" type="datetime1">
              <a:rPr lang="en-US" smtClean="0"/>
              <a:t>11/12/2021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5A40D2-BF58-465D-8282-B59BC9A150F5}" type="slidenum">
              <a:rPr lang="en-US" smtClean="0"/>
              <a:t>‹#›</a:t>
            </a:fld>
            <a:endParaRPr lang="en-US"/>
          </a:p>
        </p:txBody>
      </p:sp>
      <p:pic>
        <p:nvPicPr>
          <p:cNvPr id="7" name="Picture 6"/>
          <p:cNvPicPr>
            <a:picLocks noChangeAspect="1"/>
          </p:cNvPicPr>
          <p:nvPr userDrawn="1"/>
        </p:nvPicPr>
        <p:blipFill>
          <a:blip r:embed="rId10"/>
          <a:stretch>
            <a:fillRect/>
          </a:stretch>
        </p:blipFill>
        <p:spPr>
          <a:xfrm>
            <a:off x="718862" y="444749"/>
            <a:ext cx="10754276" cy="5968501"/>
          </a:xfrm>
          <a:prstGeom prst="rect">
            <a:avLst/>
          </a:prstGeom>
        </p:spPr>
      </p:pic>
      <p:pic>
        <p:nvPicPr>
          <p:cNvPr id="8" name="Picture 7"/>
          <p:cNvPicPr>
            <a:picLocks noChangeAspect="1"/>
          </p:cNvPicPr>
          <p:nvPr userDrawn="1"/>
        </p:nvPicPr>
        <p:blipFill>
          <a:blip r:embed="rId11"/>
          <a:stretch>
            <a:fillRect/>
          </a:stretch>
        </p:blipFill>
        <p:spPr>
          <a:xfrm>
            <a:off x="828599" y="552449"/>
            <a:ext cx="10534801" cy="5724525"/>
          </a:xfrm>
          <a:prstGeom prst="rect">
            <a:avLst/>
          </a:prstGeom>
        </p:spPr>
      </p:pic>
      <p:pic>
        <p:nvPicPr>
          <p:cNvPr id="11" name="Picture 10"/>
          <p:cNvPicPr>
            <a:picLocks noChangeAspect="1"/>
          </p:cNvPicPr>
          <p:nvPr userDrawn="1"/>
        </p:nvPicPr>
        <p:blipFill>
          <a:blip r:embed="rId12"/>
          <a:stretch>
            <a:fillRect/>
          </a:stretch>
        </p:blipFill>
        <p:spPr>
          <a:xfrm>
            <a:off x="5053492" y="5858587"/>
            <a:ext cx="2085013" cy="634039"/>
          </a:xfrm>
          <a:prstGeom prst="rect">
            <a:avLst/>
          </a:prstGeom>
        </p:spPr>
      </p:pic>
    </p:spTree>
    <p:extLst>
      <p:ext uri="{BB962C8B-B14F-4D97-AF65-F5344CB8AC3E}">
        <p14:creationId xmlns:p14="http://schemas.microsoft.com/office/powerpoint/2010/main" val="111011528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7" r:id="rId3"/>
    <p:sldLayoutId id="2147483678" r:id="rId4"/>
    <p:sldLayoutId id="2147483686" r:id="rId5"/>
    <p:sldLayoutId id="2147483679" r:id="rId6"/>
    <p:sldLayoutId id="2147483681" r:id="rId7"/>
    <p:sldLayoutId id="2147483682" r:id="rId8"/>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2D265-24DB-47D5-8D68-64FD5D5C8F9E}"/>
              </a:ext>
            </a:extLst>
          </p:cNvPr>
          <p:cNvSpPr>
            <a:spLocks noGrp="1"/>
          </p:cNvSpPr>
          <p:nvPr>
            <p:ph type="ctrTitle"/>
          </p:nvPr>
        </p:nvSpPr>
        <p:spPr>
          <a:xfrm>
            <a:off x="1524000" y="1557338"/>
            <a:ext cx="9144000" cy="882504"/>
          </a:xfrm>
        </p:spPr>
        <p:txBody>
          <a:bodyPr>
            <a:normAutofit fontScale="90000"/>
          </a:bodyPr>
          <a:lstStyle/>
          <a:p>
            <a:pPr algn="ctr"/>
            <a:r>
              <a:rPr lang="en-US" dirty="0">
                <a:latin typeface="Algerian" panose="04020705040A02060702" pitchFamily="82" charset="0"/>
              </a:rPr>
              <a:t>Smart “PIGs” in Pipes</a:t>
            </a:r>
          </a:p>
        </p:txBody>
      </p:sp>
      <p:sp>
        <p:nvSpPr>
          <p:cNvPr id="4" name="Date Placeholder 3">
            <a:extLst>
              <a:ext uri="{FF2B5EF4-FFF2-40B4-BE49-F238E27FC236}">
                <a16:creationId xmlns:a16="http://schemas.microsoft.com/office/drawing/2014/main" id="{855E57FE-6BBF-4800-90FC-B7A7EC29AB2A}"/>
              </a:ext>
            </a:extLst>
          </p:cNvPr>
          <p:cNvSpPr>
            <a:spLocks noGrp="1"/>
          </p:cNvSpPr>
          <p:nvPr>
            <p:ph type="dt" sz="half" idx="10"/>
          </p:nvPr>
        </p:nvSpPr>
        <p:spPr/>
        <p:txBody>
          <a:bodyPr/>
          <a:lstStyle/>
          <a:p>
            <a:fld id="{2827DF5E-052A-4487-91E8-B905C91A7A23}" type="datetime1">
              <a:rPr lang="en-US" smtClean="0"/>
              <a:t>11/12/2021</a:t>
            </a:fld>
            <a:endParaRPr lang="en-US" dirty="0"/>
          </a:p>
        </p:txBody>
      </p:sp>
      <p:pic>
        <p:nvPicPr>
          <p:cNvPr id="7" name="Content Placeholder 6">
            <a:extLst>
              <a:ext uri="{FF2B5EF4-FFF2-40B4-BE49-F238E27FC236}">
                <a16:creationId xmlns:a16="http://schemas.microsoft.com/office/drawing/2014/main" id="{0A57B350-543D-4682-8934-5DDB8E1FCEBA}"/>
              </a:ext>
            </a:extLst>
          </p:cNvPr>
          <p:cNvPicPr>
            <a:picLocks noGrp="1" noChangeAspect="1"/>
          </p:cNvPicPr>
          <p:nvPr>
            <p:ph sz="quarter" idx="14"/>
          </p:nvPr>
        </p:nvPicPr>
        <p:blipFill>
          <a:blip r:embed="rId2"/>
          <a:stretch>
            <a:fillRect/>
          </a:stretch>
        </p:blipFill>
        <p:spPr>
          <a:xfrm>
            <a:off x="4461483" y="2439842"/>
            <a:ext cx="3269033" cy="1871662"/>
          </a:xfrm>
          <a:prstGeom prst="rect">
            <a:avLst/>
          </a:prstGeom>
        </p:spPr>
      </p:pic>
      <p:sp>
        <p:nvSpPr>
          <p:cNvPr id="8" name="TextBox 7">
            <a:extLst>
              <a:ext uri="{FF2B5EF4-FFF2-40B4-BE49-F238E27FC236}">
                <a16:creationId xmlns:a16="http://schemas.microsoft.com/office/drawing/2014/main" id="{4C55732E-A2E3-4860-ABCD-FEDE4158D22C}"/>
              </a:ext>
            </a:extLst>
          </p:cNvPr>
          <p:cNvSpPr txBox="1"/>
          <p:nvPr/>
        </p:nvSpPr>
        <p:spPr>
          <a:xfrm>
            <a:off x="3047113" y="4418159"/>
            <a:ext cx="6097772" cy="949747"/>
          </a:xfrm>
          <a:prstGeom prst="rect">
            <a:avLst/>
          </a:prstGeom>
          <a:noFill/>
        </p:spPr>
        <p:txBody>
          <a:bodyPr wrap="square">
            <a:spAutoFit/>
          </a:bodyPr>
          <a:lstStyle/>
          <a:p>
            <a:pPr algn="ctr"/>
            <a:r>
              <a:rPr lang="en-US" dirty="0">
                <a:latin typeface="Times New Roman" panose="02020603050405020304" pitchFamily="18" charset="0"/>
                <a:cs typeface="Times New Roman" panose="02020603050405020304" pitchFamily="18" charset="0"/>
              </a:rPr>
              <a:t>Developed by:</a:t>
            </a:r>
          </a:p>
          <a:p>
            <a:pPr algn="ctr"/>
            <a:r>
              <a:rPr lang="en-US" dirty="0">
                <a:latin typeface="Times New Roman" panose="02020603050405020304" pitchFamily="18" charset="0"/>
                <a:cs typeface="Times New Roman" panose="02020603050405020304" pitchFamily="18" charset="0"/>
              </a:rPr>
              <a:t>Frances Allard/Cultural Advisor</a:t>
            </a:r>
          </a:p>
          <a:p>
            <a:pPr algn="ctr"/>
            <a:r>
              <a:rPr lang="en-US" dirty="0">
                <a:solidFill>
                  <a:srgbClr val="00567D"/>
                </a:solidFill>
                <a:latin typeface="Times New Roman" panose="02020603050405020304" pitchFamily="18" charset="0"/>
                <a:cs typeface="Times New Roman" panose="02020603050405020304" pitchFamily="18" charset="0"/>
              </a:rPr>
              <a:t>Turtle Mountain Band of Chippewa Indians</a:t>
            </a:r>
            <a:r>
              <a:rPr lang="en-US" b="1" dirty="0">
                <a:solidFill>
                  <a:srgbClr val="00567D"/>
                </a:solidFill>
                <a:latin typeface="Times New Roman" panose="02020603050405020304" pitchFamily="18" charset="0"/>
                <a:cs typeface="Times New Roman" panose="02020603050405020304" pitchFamily="18" charset="0"/>
              </a:rPr>
              <a:t> </a:t>
            </a:r>
            <a:endParaRPr lang="en-US" dirty="0">
              <a:solidFill>
                <a:srgbClr val="00567D"/>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1467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5F8D5-3A72-4BC6-A1FB-2DC07764AD84}"/>
              </a:ext>
            </a:extLst>
          </p:cNvPr>
          <p:cNvSpPr>
            <a:spLocks noGrp="1"/>
          </p:cNvSpPr>
          <p:nvPr>
            <p:ph type="title"/>
          </p:nvPr>
        </p:nvSpPr>
        <p:spPr/>
        <p:txBody>
          <a:bodyPr/>
          <a:lstStyle/>
          <a:p>
            <a:pPr algn="ctr"/>
            <a:r>
              <a:rPr lang="en-US" dirty="0">
                <a:latin typeface="Algerian" panose="04020705040A02060702" pitchFamily="82" charset="0"/>
              </a:rPr>
              <a:t>What I had to learn first</a:t>
            </a:r>
          </a:p>
        </p:txBody>
      </p:sp>
      <p:sp>
        <p:nvSpPr>
          <p:cNvPr id="3" name="Content Placeholder 2">
            <a:extLst>
              <a:ext uri="{FF2B5EF4-FFF2-40B4-BE49-F238E27FC236}">
                <a16:creationId xmlns:a16="http://schemas.microsoft.com/office/drawing/2014/main" id="{9652AE3B-2DC0-4829-8661-88C26AA28954}"/>
              </a:ext>
            </a:extLst>
          </p:cNvPr>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Smart “PIGs in Pipes:</a:t>
            </a:r>
          </a:p>
          <a:p>
            <a:r>
              <a:rPr lang="en-US" dirty="0">
                <a:latin typeface="Times New Roman" panose="02020603050405020304" pitchFamily="18" charset="0"/>
                <a:cs typeface="Times New Roman" panose="02020603050405020304" pitchFamily="18" charset="0"/>
              </a:rPr>
              <a:t>I had to look this up to understand what this was. </a:t>
            </a:r>
          </a:p>
          <a:p>
            <a:pPr lvl="1"/>
            <a:r>
              <a:rPr lang="en-US" dirty="0">
                <a:latin typeface="Times New Roman" panose="02020603050405020304" pitchFamily="18" charset="0"/>
                <a:cs typeface="Times New Roman" panose="02020603050405020304" pitchFamily="18" charset="0"/>
              </a:rPr>
              <a:t>A "pig" in the pipeline industry is a tool that is sent down a pipeline and propelled by the pressure of the product flow in the pipeline itself </a:t>
            </a:r>
          </a:p>
          <a:p>
            <a:pPr lvl="1"/>
            <a:r>
              <a:rPr lang="en-US" dirty="0">
                <a:latin typeface="Times New Roman" panose="02020603050405020304" pitchFamily="18" charset="0"/>
                <a:cs typeface="Times New Roman" panose="02020603050405020304" pitchFamily="18" charset="0"/>
              </a:rPr>
              <a:t>What does pig in the pipe mean? It is done through inserting a device known as pigging into the process pipelines. </a:t>
            </a:r>
          </a:p>
          <a:p>
            <a:r>
              <a:rPr lang="en-US" dirty="0">
                <a:latin typeface="Times New Roman" panose="02020603050405020304" pitchFamily="18" charset="0"/>
                <a:cs typeface="Times New Roman" panose="02020603050405020304" pitchFamily="18" charset="0"/>
              </a:rPr>
              <a:t>Why are </a:t>
            </a:r>
            <a:r>
              <a:rPr lang="en-US" dirty="0">
                <a:solidFill>
                  <a:srgbClr val="00567D"/>
                </a:solidFill>
                <a:latin typeface="Times New Roman" panose="02020603050405020304" pitchFamily="18" charset="0"/>
                <a:cs typeface="Times New Roman" panose="02020603050405020304" pitchFamily="18" charset="0"/>
              </a:rPr>
              <a:t>pigs used in </a:t>
            </a:r>
            <a:r>
              <a:rPr lang="en-US" dirty="0">
                <a:latin typeface="Times New Roman" panose="02020603050405020304" pitchFamily="18" charset="0"/>
                <a:cs typeface="Times New Roman" panose="02020603050405020304" pitchFamily="18" charset="0"/>
              </a:rPr>
              <a:t>pipelines? Debris can accumulate during construction, and the pipeline is pigged before production commences. </a:t>
            </a:r>
            <a:endParaRPr lang="en-US" dirty="0">
              <a:solidFill>
                <a:srgbClr val="7030A0"/>
              </a:solidFill>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56D60B9B-6AA7-4884-A91B-CD4D9877A048}"/>
              </a:ext>
            </a:extLst>
          </p:cNvPr>
          <p:cNvSpPr>
            <a:spLocks noGrp="1"/>
          </p:cNvSpPr>
          <p:nvPr>
            <p:ph type="dt" sz="half" idx="10"/>
          </p:nvPr>
        </p:nvSpPr>
        <p:spPr/>
        <p:txBody>
          <a:bodyPr/>
          <a:lstStyle/>
          <a:p>
            <a:fld id="{2827DF5E-052A-4487-91E8-B905C91A7A23}" type="datetime1">
              <a:rPr lang="en-US" smtClean="0"/>
              <a:t>11/12/2021</a:t>
            </a:fld>
            <a:endParaRPr lang="en-US" dirty="0"/>
          </a:p>
        </p:txBody>
      </p:sp>
    </p:spTree>
    <p:extLst>
      <p:ext uri="{BB962C8B-B14F-4D97-AF65-F5344CB8AC3E}">
        <p14:creationId xmlns:p14="http://schemas.microsoft.com/office/powerpoint/2010/main" val="1103674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6FD0A-6ECD-495A-80D8-5460D4A8FC66}"/>
              </a:ext>
            </a:extLst>
          </p:cNvPr>
          <p:cNvSpPr>
            <a:spLocks noGrp="1"/>
          </p:cNvSpPr>
          <p:nvPr>
            <p:ph type="title"/>
          </p:nvPr>
        </p:nvSpPr>
        <p:spPr>
          <a:xfrm>
            <a:off x="838200" y="365125"/>
            <a:ext cx="10515600" cy="921415"/>
          </a:xfrm>
        </p:spPr>
        <p:txBody>
          <a:bodyPr/>
          <a:lstStyle/>
          <a:p>
            <a:pPr algn="ctr"/>
            <a:r>
              <a:rPr lang="en-US" dirty="0">
                <a:latin typeface="Algerian" panose="04020705040A02060702" pitchFamily="82" charset="0"/>
              </a:rPr>
              <a:t>Long Ago</a:t>
            </a:r>
          </a:p>
        </p:txBody>
      </p:sp>
      <p:sp>
        <p:nvSpPr>
          <p:cNvPr id="3" name="Content Placeholder 2">
            <a:extLst>
              <a:ext uri="{FF2B5EF4-FFF2-40B4-BE49-F238E27FC236}">
                <a16:creationId xmlns:a16="http://schemas.microsoft.com/office/drawing/2014/main" id="{DACF78F7-0ECE-47DC-9D87-6993957FA8D1}"/>
              </a:ext>
            </a:extLst>
          </p:cNvPr>
          <p:cNvSpPr>
            <a:spLocks noGrp="1"/>
          </p:cNvSpPr>
          <p:nvPr>
            <p:ph idx="1"/>
          </p:nvPr>
        </p:nvSpPr>
        <p:spPr>
          <a:xfrm>
            <a:off x="838201" y="1180214"/>
            <a:ext cx="7051158" cy="4997302"/>
          </a:xfrm>
        </p:spPr>
        <p:txBody>
          <a:bodyPr>
            <a:normAutofit fontScale="62500" lnSpcReduction="20000"/>
          </a:bodyPr>
          <a:lstStyle/>
          <a:p>
            <a:r>
              <a:rPr lang="en-US" dirty="0">
                <a:latin typeface="Times New Roman" panose="02020603050405020304" pitchFamily="18" charset="0"/>
                <a:cs typeface="Times New Roman" panose="02020603050405020304" pitchFamily="18" charset="0"/>
              </a:rPr>
              <a:t>Long ago we did not have anything like that and we had no need for pipes to be cleaned we lived close to </a:t>
            </a:r>
            <a:r>
              <a:rPr lang="en-US" dirty="0">
                <a:solidFill>
                  <a:srgbClr val="00567D"/>
                </a:solidFill>
                <a:latin typeface="Times New Roman" panose="02020603050405020304" pitchFamily="18" charset="0"/>
                <a:cs typeface="Times New Roman" panose="02020603050405020304" pitchFamily="18" charset="0"/>
              </a:rPr>
              <a:t>water ways and if we needed water for our gardens, we would make birch bark buckets(</a:t>
            </a:r>
            <a:r>
              <a:rPr lang="en-US" dirty="0" err="1">
                <a:solidFill>
                  <a:srgbClr val="00567D"/>
                </a:solidFill>
                <a:latin typeface="Times New Roman" panose="02020603050405020304" pitchFamily="18" charset="0"/>
                <a:cs typeface="Times New Roman" panose="02020603050405020304" pitchFamily="18" charset="0"/>
              </a:rPr>
              <a:t>nimibagan</a:t>
            </a:r>
            <a:r>
              <a:rPr lang="en-US" dirty="0">
                <a:solidFill>
                  <a:srgbClr val="00567D"/>
                </a:solidFill>
                <a:latin typeface="Times New Roman" panose="02020603050405020304" pitchFamily="18" charset="0"/>
                <a:cs typeface="Times New Roman" panose="02020603050405020304" pitchFamily="18" charset="0"/>
              </a:rPr>
              <a:t>) to carry our water in. We, as Ojibwa people, relied </a:t>
            </a:r>
            <a:r>
              <a:rPr lang="en-US" dirty="0">
                <a:latin typeface="Times New Roman" panose="02020603050405020304" pitchFamily="18" charset="0"/>
                <a:cs typeface="Times New Roman" panose="02020603050405020304" pitchFamily="18" charset="0"/>
              </a:rPr>
              <a:t>on fishing and hunting to </a:t>
            </a:r>
            <a:r>
              <a:rPr lang="en-US" dirty="0">
                <a:solidFill>
                  <a:srgbClr val="00567D"/>
                </a:solidFill>
                <a:latin typeface="Times New Roman" panose="02020603050405020304" pitchFamily="18" charset="0"/>
                <a:cs typeface="Times New Roman" panose="02020603050405020304" pitchFamily="18" charset="0"/>
              </a:rPr>
              <a:t>supplement the cultivation of numerous varieties of maize and squash, and the harvesting of </a:t>
            </a:r>
            <a:r>
              <a:rPr lang="en-US" dirty="0" err="1">
                <a:solidFill>
                  <a:srgbClr val="00567D"/>
                </a:solidFill>
                <a:latin typeface="Times New Roman" panose="02020603050405020304" pitchFamily="18" charset="0"/>
                <a:cs typeface="Times New Roman" panose="02020603050405020304" pitchFamily="18" charset="0"/>
              </a:rPr>
              <a:t>manoomin</a:t>
            </a:r>
            <a:r>
              <a:rPr lang="en-US" dirty="0">
                <a:solidFill>
                  <a:srgbClr val="00567D"/>
                </a:solidFill>
                <a:latin typeface="Times New Roman" panose="02020603050405020304" pitchFamily="18" charset="0"/>
                <a:cs typeface="Times New Roman" panose="02020603050405020304" pitchFamily="18" charset="0"/>
              </a:rPr>
              <a:t> (wild rice) for food. Our wild rice grew in rivers and lakes. In making maple sugar we used again birch bark </a:t>
            </a:r>
            <a:r>
              <a:rPr lang="en-US" dirty="0" err="1">
                <a:solidFill>
                  <a:srgbClr val="00567D"/>
                </a:solidFill>
                <a:latin typeface="Times New Roman" panose="02020603050405020304" pitchFamily="18" charset="0"/>
                <a:cs typeface="Times New Roman" panose="02020603050405020304" pitchFamily="18" charset="0"/>
              </a:rPr>
              <a:t>nimibagans</a:t>
            </a:r>
            <a:r>
              <a:rPr lang="en-US" dirty="0">
                <a:solidFill>
                  <a:srgbClr val="00567D"/>
                </a:solidFill>
                <a:latin typeface="Times New Roman" panose="02020603050405020304" pitchFamily="18" charset="0"/>
                <a:cs typeface="Times New Roman" panose="02020603050405020304" pitchFamily="18" charset="0"/>
              </a:rPr>
              <a:t> to catch the sap from the trees and we camped close to water ways to help us in gathering water when we began making our maple syrup. The metal bucket came when we began trading with the French fur traders in the 1600’s.</a:t>
            </a:r>
          </a:p>
          <a:p>
            <a:r>
              <a:rPr lang="en-US" dirty="0">
                <a:solidFill>
                  <a:srgbClr val="00567D"/>
                </a:solidFill>
                <a:latin typeface="Times New Roman" panose="02020603050405020304" pitchFamily="18" charset="0"/>
                <a:cs typeface="Times New Roman" panose="02020603050405020304" pitchFamily="18" charset="0"/>
              </a:rPr>
              <a:t>So, I looked at other tribes on how they got their water or their need for water as well. </a:t>
            </a:r>
          </a:p>
          <a:p>
            <a:r>
              <a:rPr lang="en-US" dirty="0">
                <a:solidFill>
                  <a:srgbClr val="00567D"/>
                </a:solidFill>
                <a:latin typeface="Times New Roman" panose="02020603050405020304" pitchFamily="18" charset="0"/>
                <a:cs typeface="Times New Roman" panose="02020603050405020304" pitchFamily="18" charset="0"/>
              </a:rPr>
              <a:t>In Grand Portage area the Ojibwa lived in villages to keep the people safe and lived close to rivers or lakes and would also use buckets obtained by trading with fur traders long ago. The community was considered part of the Lake Superior Band of Chippewa. Beginning in the 17th century Grand Portage became a major center of the fur trade. They lived on the Canadian/US border and traveled back and forth to the US for work.</a:t>
            </a:r>
          </a:p>
          <a:p>
            <a:r>
              <a:rPr lang="en-US" dirty="0">
                <a:solidFill>
                  <a:srgbClr val="00567D"/>
                </a:solidFill>
                <a:latin typeface="Times New Roman" panose="02020603050405020304" pitchFamily="18" charset="0"/>
                <a:cs typeface="Times New Roman" panose="02020603050405020304" pitchFamily="18" charset="0"/>
              </a:rPr>
              <a:t>The Casino is currently where many of their tribal members work. They also have lot of water falls that they can get their water from as so to irrigate their farms.</a:t>
            </a:r>
          </a:p>
        </p:txBody>
      </p:sp>
      <p:sp>
        <p:nvSpPr>
          <p:cNvPr id="4" name="Date Placeholder 3">
            <a:extLst>
              <a:ext uri="{FF2B5EF4-FFF2-40B4-BE49-F238E27FC236}">
                <a16:creationId xmlns:a16="http://schemas.microsoft.com/office/drawing/2014/main" id="{0C11BB22-20D8-4042-A12E-410A1484A457}"/>
              </a:ext>
            </a:extLst>
          </p:cNvPr>
          <p:cNvSpPr>
            <a:spLocks noGrp="1"/>
          </p:cNvSpPr>
          <p:nvPr>
            <p:ph type="dt" sz="half" idx="10"/>
          </p:nvPr>
        </p:nvSpPr>
        <p:spPr/>
        <p:txBody>
          <a:bodyPr/>
          <a:lstStyle/>
          <a:p>
            <a:fld id="{2827DF5E-052A-4487-91E8-B905C91A7A23}" type="datetime1">
              <a:rPr lang="en-US" smtClean="0"/>
              <a:t>11/12/2021</a:t>
            </a:fld>
            <a:endParaRPr lang="en-US"/>
          </a:p>
        </p:txBody>
      </p:sp>
      <p:pic>
        <p:nvPicPr>
          <p:cNvPr id="7" name="Picture 6">
            <a:extLst>
              <a:ext uri="{FF2B5EF4-FFF2-40B4-BE49-F238E27FC236}">
                <a16:creationId xmlns:a16="http://schemas.microsoft.com/office/drawing/2014/main" id="{02D97DB4-E68B-4E30-9BB2-D5CCC5676510}"/>
              </a:ext>
            </a:extLst>
          </p:cNvPr>
          <p:cNvPicPr>
            <a:picLocks noChangeAspect="1"/>
          </p:cNvPicPr>
          <p:nvPr/>
        </p:nvPicPr>
        <p:blipFill>
          <a:blip r:embed="rId2"/>
          <a:stretch>
            <a:fillRect/>
          </a:stretch>
        </p:blipFill>
        <p:spPr>
          <a:xfrm>
            <a:off x="8483623" y="1208494"/>
            <a:ext cx="2275912" cy="1591601"/>
          </a:xfrm>
          <a:prstGeom prst="rect">
            <a:avLst/>
          </a:prstGeom>
        </p:spPr>
      </p:pic>
      <p:pic>
        <p:nvPicPr>
          <p:cNvPr id="8" name="Picture 7">
            <a:extLst>
              <a:ext uri="{FF2B5EF4-FFF2-40B4-BE49-F238E27FC236}">
                <a16:creationId xmlns:a16="http://schemas.microsoft.com/office/drawing/2014/main" id="{797A48BB-2734-428C-BA85-228B3FA9D55A}"/>
              </a:ext>
            </a:extLst>
          </p:cNvPr>
          <p:cNvPicPr>
            <a:picLocks noChangeAspect="1"/>
          </p:cNvPicPr>
          <p:nvPr/>
        </p:nvPicPr>
        <p:blipFill>
          <a:blip r:embed="rId3"/>
          <a:stretch>
            <a:fillRect/>
          </a:stretch>
        </p:blipFill>
        <p:spPr>
          <a:xfrm>
            <a:off x="8725863" y="3429000"/>
            <a:ext cx="1791432" cy="2351829"/>
          </a:xfrm>
          <a:prstGeom prst="rect">
            <a:avLst/>
          </a:prstGeom>
        </p:spPr>
      </p:pic>
    </p:spTree>
    <p:extLst>
      <p:ext uri="{BB962C8B-B14F-4D97-AF65-F5344CB8AC3E}">
        <p14:creationId xmlns:p14="http://schemas.microsoft.com/office/powerpoint/2010/main" val="30759843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D0F7C-1EC1-47C7-9950-9DA16E69F001}"/>
              </a:ext>
            </a:extLst>
          </p:cNvPr>
          <p:cNvSpPr>
            <a:spLocks noGrp="1"/>
          </p:cNvSpPr>
          <p:nvPr>
            <p:ph type="title"/>
          </p:nvPr>
        </p:nvSpPr>
        <p:spPr>
          <a:xfrm>
            <a:off x="838200" y="365126"/>
            <a:ext cx="10515600" cy="868252"/>
          </a:xfrm>
        </p:spPr>
        <p:txBody>
          <a:bodyPr/>
          <a:lstStyle/>
          <a:p>
            <a:pPr algn="ctr"/>
            <a:r>
              <a:rPr lang="en-US" dirty="0">
                <a:latin typeface="Algerian" panose="04020705040A02060702" pitchFamily="82" charset="0"/>
              </a:rPr>
              <a:t>Inca’s way of life</a:t>
            </a:r>
          </a:p>
        </p:txBody>
      </p:sp>
      <p:sp>
        <p:nvSpPr>
          <p:cNvPr id="3" name="Content Placeholder 2">
            <a:extLst>
              <a:ext uri="{FF2B5EF4-FFF2-40B4-BE49-F238E27FC236}">
                <a16:creationId xmlns:a16="http://schemas.microsoft.com/office/drawing/2014/main" id="{DB0BB36B-BC0C-47EE-91E5-5DD4B28D1B52}"/>
              </a:ext>
            </a:extLst>
          </p:cNvPr>
          <p:cNvSpPr>
            <a:spLocks noGrp="1"/>
          </p:cNvSpPr>
          <p:nvPr>
            <p:ph idx="1"/>
          </p:nvPr>
        </p:nvSpPr>
        <p:spPr>
          <a:xfrm>
            <a:off x="838201" y="1031358"/>
            <a:ext cx="8188842" cy="5145605"/>
          </a:xfrm>
        </p:spPr>
        <p:txBody>
          <a:bodyPr>
            <a:normAutofit fontScale="77500" lnSpcReduction="20000"/>
          </a:bodyPr>
          <a:lstStyle/>
          <a:p>
            <a:r>
              <a:rPr lang="en-US" dirty="0">
                <a:solidFill>
                  <a:srgbClr val="00567D"/>
                </a:solidFill>
                <a:latin typeface="Times New Roman" panose="02020603050405020304" pitchFamily="18" charset="0"/>
                <a:cs typeface="Times New Roman" panose="02020603050405020304" pitchFamily="18" charset="0"/>
              </a:rPr>
              <a:t>Then I looked at the Incas and how they used their water supplies. The Incas lived in a mountainous area so they needed an elaborate system to feed their people. </a:t>
            </a:r>
          </a:p>
          <a:p>
            <a:r>
              <a:rPr lang="en-US" dirty="0">
                <a:solidFill>
                  <a:srgbClr val="00567D"/>
                </a:solidFill>
                <a:latin typeface="Times New Roman" panose="02020603050405020304" pitchFamily="18" charset="0"/>
                <a:cs typeface="Times New Roman" panose="02020603050405020304" pitchFamily="18" charset="0"/>
              </a:rPr>
              <a:t>They had steep slopes and so they terraced it. The Inca civilization grew a variety of crops in the Andes Mountains, despite the rough terrain and scant rainfall, using sophisticated agricultural methods developed over centuries. </a:t>
            </a:r>
          </a:p>
          <a:p>
            <a:r>
              <a:rPr lang="en-US" dirty="0">
                <a:solidFill>
                  <a:srgbClr val="00567D"/>
                </a:solidFill>
                <a:latin typeface="Times New Roman" panose="02020603050405020304" pitchFamily="18" charset="0"/>
                <a:cs typeface="Times New Roman" panose="02020603050405020304" pitchFamily="18" charset="0"/>
              </a:rPr>
              <a:t>The terraces idea prevented soil erosion while conserving rainwater when absorbed into the soil rather than draining down the mountain as runoff. The dry-stone terraces made possible the optimal use of the flattened land. The stone terraces also absorbed heat during the day. </a:t>
            </a:r>
          </a:p>
          <a:p>
            <a:r>
              <a:rPr lang="en-US" dirty="0">
                <a:solidFill>
                  <a:srgbClr val="00567D"/>
                </a:solidFill>
                <a:latin typeface="Times New Roman" panose="02020603050405020304" pitchFamily="18" charset="0"/>
                <a:cs typeface="Times New Roman" panose="02020603050405020304" pitchFamily="18" charset="0"/>
              </a:rPr>
              <a:t>Inca Crops – Vegetables, Grains, Roots, and Tubers. Inca farming techniques were quite advanced; the use of terraced fields in the highlands and irrigation systems in desert regions helped with the cultivation of crops throughout the empire. </a:t>
            </a:r>
          </a:p>
          <a:p>
            <a:r>
              <a:rPr lang="en-US" dirty="0">
                <a:solidFill>
                  <a:srgbClr val="00567D"/>
                </a:solidFill>
                <a:latin typeface="Times New Roman" panose="02020603050405020304" pitchFamily="18" charset="0"/>
                <a:cs typeface="Times New Roman" panose="02020603050405020304" pitchFamily="18" charset="0"/>
              </a:rPr>
              <a:t>Archaeologists have found many of the canal systems and the people who live there are helping to restore this old way of </a:t>
            </a:r>
            <a:r>
              <a:rPr lang="en-US" dirty="0">
                <a:latin typeface="Times New Roman" panose="02020603050405020304" pitchFamily="18" charset="0"/>
                <a:cs typeface="Times New Roman" panose="02020603050405020304" pitchFamily="18" charset="0"/>
              </a:rPr>
              <a:t>gathering and collecting water.</a:t>
            </a:r>
          </a:p>
          <a:p>
            <a:endParaRPr lang="en-US" dirty="0">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0F361A45-52B6-45EB-940C-AD5ABFD621B2}"/>
              </a:ext>
            </a:extLst>
          </p:cNvPr>
          <p:cNvSpPr>
            <a:spLocks noGrp="1"/>
          </p:cNvSpPr>
          <p:nvPr>
            <p:ph type="dt" sz="half" idx="10"/>
          </p:nvPr>
        </p:nvSpPr>
        <p:spPr/>
        <p:txBody>
          <a:bodyPr/>
          <a:lstStyle/>
          <a:p>
            <a:fld id="{2827DF5E-052A-4487-91E8-B905C91A7A23}" type="datetime1">
              <a:rPr lang="en-US" smtClean="0"/>
              <a:t>11/12/2021</a:t>
            </a:fld>
            <a:endParaRPr lang="en-US"/>
          </a:p>
        </p:txBody>
      </p:sp>
      <p:pic>
        <p:nvPicPr>
          <p:cNvPr id="7" name="Picture 6">
            <a:extLst>
              <a:ext uri="{FF2B5EF4-FFF2-40B4-BE49-F238E27FC236}">
                <a16:creationId xmlns:a16="http://schemas.microsoft.com/office/drawing/2014/main" id="{EF7B92AA-412D-495E-B40C-6D49496A8477}"/>
              </a:ext>
            </a:extLst>
          </p:cNvPr>
          <p:cNvPicPr>
            <a:picLocks noChangeAspect="1"/>
          </p:cNvPicPr>
          <p:nvPr/>
        </p:nvPicPr>
        <p:blipFill>
          <a:blip r:embed="rId2"/>
          <a:stretch>
            <a:fillRect/>
          </a:stretch>
        </p:blipFill>
        <p:spPr>
          <a:xfrm>
            <a:off x="9027043" y="1066686"/>
            <a:ext cx="1989360" cy="1665847"/>
          </a:xfrm>
          <a:prstGeom prst="rect">
            <a:avLst/>
          </a:prstGeom>
        </p:spPr>
      </p:pic>
      <p:pic>
        <p:nvPicPr>
          <p:cNvPr id="8" name="Picture 7">
            <a:extLst>
              <a:ext uri="{FF2B5EF4-FFF2-40B4-BE49-F238E27FC236}">
                <a16:creationId xmlns:a16="http://schemas.microsoft.com/office/drawing/2014/main" id="{A244B579-DCC7-4432-B1C6-E8B1BE1CC324}"/>
              </a:ext>
            </a:extLst>
          </p:cNvPr>
          <p:cNvPicPr>
            <a:picLocks noChangeAspect="1"/>
          </p:cNvPicPr>
          <p:nvPr/>
        </p:nvPicPr>
        <p:blipFill>
          <a:blip r:embed="rId3"/>
          <a:stretch>
            <a:fillRect/>
          </a:stretch>
        </p:blipFill>
        <p:spPr>
          <a:xfrm>
            <a:off x="9140774" y="3315834"/>
            <a:ext cx="1761897" cy="2341067"/>
          </a:xfrm>
          <a:prstGeom prst="rect">
            <a:avLst/>
          </a:prstGeom>
        </p:spPr>
      </p:pic>
    </p:spTree>
    <p:extLst>
      <p:ext uri="{BB962C8B-B14F-4D97-AF65-F5344CB8AC3E}">
        <p14:creationId xmlns:p14="http://schemas.microsoft.com/office/powerpoint/2010/main" val="754086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EE16B0-667C-472C-AB01-D9387E3F271C}"/>
              </a:ext>
            </a:extLst>
          </p:cNvPr>
          <p:cNvSpPr>
            <a:spLocks noGrp="1"/>
          </p:cNvSpPr>
          <p:nvPr>
            <p:ph type="title"/>
          </p:nvPr>
        </p:nvSpPr>
        <p:spPr>
          <a:xfrm>
            <a:off x="838200" y="365126"/>
            <a:ext cx="10515600" cy="825722"/>
          </a:xfrm>
        </p:spPr>
        <p:txBody>
          <a:bodyPr/>
          <a:lstStyle/>
          <a:p>
            <a:pPr algn="ctr"/>
            <a:r>
              <a:rPr lang="en-US" dirty="0">
                <a:latin typeface="Algerian" panose="04020705040A02060702" pitchFamily="82" charset="0"/>
              </a:rPr>
              <a:t>Today</a:t>
            </a:r>
            <a:r>
              <a:rPr lang="en-US" dirty="0">
                <a:solidFill>
                  <a:srgbClr val="00567D"/>
                </a:solidFill>
                <a:latin typeface="Algerian" panose="04020705040A02060702" pitchFamily="82" charset="0"/>
              </a:rPr>
              <a:t>’</a:t>
            </a:r>
            <a:r>
              <a:rPr lang="en-US" dirty="0">
                <a:latin typeface="Algerian" panose="04020705040A02060702" pitchFamily="82" charset="0"/>
              </a:rPr>
              <a:t>s way of life</a:t>
            </a:r>
          </a:p>
        </p:txBody>
      </p:sp>
      <p:sp>
        <p:nvSpPr>
          <p:cNvPr id="3" name="Content Placeholder 2">
            <a:extLst>
              <a:ext uri="{FF2B5EF4-FFF2-40B4-BE49-F238E27FC236}">
                <a16:creationId xmlns:a16="http://schemas.microsoft.com/office/drawing/2014/main" id="{0241E287-670A-49C0-87B3-582D8BB4A31C}"/>
              </a:ext>
            </a:extLst>
          </p:cNvPr>
          <p:cNvSpPr>
            <a:spLocks noGrp="1"/>
          </p:cNvSpPr>
          <p:nvPr>
            <p:ph idx="1"/>
          </p:nvPr>
        </p:nvSpPr>
        <p:spPr>
          <a:xfrm>
            <a:off x="838200" y="1076544"/>
            <a:ext cx="7848600" cy="4986115"/>
          </a:xfrm>
        </p:spPr>
        <p:txBody>
          <a:bodyPr/>
          <a:lstStyle/>
          <a:p>
            <a:r>
              <a:rPr lang="en-US" sz="2800" dirty="0">
                <a:latin typeface="Times New Roman" panose="02020603050405020304" pitchFamily="18" charset="0"/>
                <a:cs typeface="Times New Roman" panose="02020603050405020304" pitchFamily="18" charset="0"/>
              </a:rPr>
              <a:t>As history shows us, we had different style</a:t>
            </a:r>
            <a:r>
              <a:rPr lang="en-US" sz="2800" dirty="0">
                <a:solidFill>
                  <a:srgbClr val="7030A0"/>
                </a:solidFill>
                <a:latin typeface="Times New Roman" panose="02020603050405020304" pitchFamily="18" charset="0"/>
                <a:cs typeface="Times New Roman" panose="02020603050405020304" pitchFamily="18" charset="0"/>
              </a:rPr>
              <a:t>s</a:t>
            </a:r>
            <a:r>
              <a:rPr lang="en-US" sz="2800" dirty="0">
                <a:latin typeface="Times New Roman" panose="02020603050405020304" pitchFamily="18" charset="0"/>
                <a:cs typeface="Times New Roman" panose="02020603050405020304" pitchFamily="18" charset="0"/>
              </a:rPr>
              <a:t> of gathering or keeping water close to help our families survive. </a:t>
            </a:r>
            <a:r>
              <a:rPr lang="en-US" sz="2800" dirty="0">
                <a:solidFill>
                  <a:srgbClr val="00567D"/>
                </a:solidFill>
                <a:latin typeface="Times New Roman" panose="02020603050405020304" pitchFamily="18" charset="0"/>
                <a:cs typeface="Times New Roman" panose="02020603050405020304" pitchFamily="18" charset="0"/>
              </a:rPr>
              <a:t>Today we have different ways and we need to keep the flow of water and other things</a:t>
            </a:r>
            <a:r>
              <a:rPr lang="en-US" sz="2800" dirty="0">
                <a:latin typeface="Times New Roman" panose="02020603050405020304" pitchFamily="18" charset="0"/>
                <a:cs typeface="Times New Roman" panose="02020603050405020304" pitchFamily="18" charset="0"/>
              </a:rPr>
              <a:t>; such as, wells. Pipelines transport our fuel, oil, and water to areas that it is needed.</a:t>
            </a:r>
          </a:p>
          <a:p>
            <a:r>
              <a:rPr lang="en-US" sz="2800" dirty="0">
                <a:latin typeface="Times New Roman" panose="02020603050405020304" pitchFamily="18" charset="0"/>
                <a:cs typeface="Times New Roman" panose="02020603050405020304" pitchFamily="18" charset="0"/>
              </a:rPr>
              <a:t>When I worked for the labor union in the 80’s – </a:t>
            </a:r>
            <a:r>
              <a:rPr lang="en-US" sz="2800" dirty="0">
                <a:solidFill>
                  <a:srgbClr val="00567D"/>
                </a:solidFill>
                <a:latin typeface="Times New Roman" panose="02020603050405020304" pitchFamily="18" charset="0"/>
                <a:cs typeface="Times New Roman" panose="02020603050405020304" pitchFamily="18" charset="0"/>
              </a:rPr>
              <a:t>90’s we worked on oil pipe lines, but at that time I had no idea we had something to clean them out or find leaks after they were built. So, when I researched this subject, I found out how pipes are cleaned out. </a:t>
            </a:r>
          </a:p>
        </p:txBody>
      </p:sp>
      <p:sp>
        <p:nvSpPr>
          <p:cNvPr id="4" name="Date Placeholder 3">
            <a:extLst>
              <a:ext uri="{FF2B5EF4-FFF2-40B4-BE49-F238E27FC236}">
                <a16:creationId xmlns:a16="http://schemas.microsoft.com/office/drawing/2014/main" id="{2D74AACD-D380-44A1-ACD7-6616066DFB60}"/>
              </a:ext>
            </a:extLst>
          </p:cNvPr>
          <p:cNvSpPr>
            <a:spLocks noGrp="1"/>
          </p:cNvSpPr>
          <p:nvPr>
            <p:ph type="dt" sz="half" idx="10"/>
          </p:nvPr>
        </p:nvSpPr>
        <p:spPr/>
        <p:txBody>
          <a:bodyPr/>
          <a:lstStyle/>
          <a:p>
            <a:fld id="{2827DF5E-052A-4487-91E8-B905C91A7A23}" type="datetime1">
              <a:rPr lang="en-US" smtClean="0"/>
              <a:t>11/12/2021</a:t>
            </a:fld>
            <a:endParaRPr lang="en-US"/>
          </a:p>
        </p:txBody>
      </p:sp>
      <p:pic>
        <p:nvPicPr>
          <p:cNvPr id="7" name="Picture 6">
            <a:extLst>
              <a:ext uri="{FF2B5EF4-FFF2-40B4-BE49-F238E27FC236}">
                <a16:creationId xmlns:a16="http://schemas.microsoft.com/office/drawing/2014/main" id="{D06594DB-F59C-415D-8747-D4AA392CFDCC}"/>
              </a:ext>
            </a:extLst>
          </p:cNvPr>
          <p:cNvPicPr>
            <a:picLocks noChangeAspect="1"/>
          </p:cNvPicPr>
          <p:nvPr/>
        </p:nvPicPr>
        <p:blipFill>
          <a:blip r:embed="rId2"/>
          <a:stretch>
            <a:fillRect/>
          </a:stretch>
        </p:blipFill>
        <p:spPr>
          <a:xfrm>
            <a:off x="8686800" y="1011461"/>
            <a:ext cx="2566656" cy="1947483"/>
          </a:xfrm>
          <a:prstGeom prst="rect">
            <a:avLst/>
          </a:prstGeom>
        </p:spPr>
      </p:pic>
      <p:pic>
        <p:nvPicPr>
          <p:cNvPr id="8" name="Picture 7">
            <a:extLst>
              <a:ext uri="{FF2B5EF4-FFF2-40B4-BE49-F238E27FC236}">
                <a16:creationId xmlns:a16="http://schemas.microsoft.com/office/drawing/2014/main" id="{4877240E-9508-4AA3-95B3-2A15F8924BDA}"/>
              </a:ext>
            </a:extLst>
          </p:cNvPr>
          <p:cNvPicPr>
            <a:picLocks noChangeAspect="1"/>
          </p:cNvPicPr>
          <p:nvPr/>
        </p:nvPicPr>
        <p:blipFill>
          <a:blip r:embed="rId3"/>
          <a:stretch>
            <a:fillRect/>
          </a:stretch>
        </p:blipFill>
        <p:spPr>
          <a:xfrm>
            <a:off x="8472383" y="3719669"/>
            <a:ext cx="2564855" cy="1947483"/>
          </a:xfrm>
          <a:prstGeom prst="rect">
            <a:avLst/>
          </a:prstGeom>
        </p:spPr>
      </p:pic>
    </p:spTree>
    <p:extLst>
      <p:ext uri="{BB962C8B-B14F-4D97-AF65-F5344CB8AC3E}">
        <p14:creationId xmlns:p14="http://schemas.microsoft.com/office/powerpoint/2010/main" val="3364587727"/>
      </p:ext>
    </p:extLst>
  </p:cSld>
  <p:clrMapOvr>
    <a:masterClrMapping/>
  </p:clrMapOvr>
</p:sld>
</file>

<file path=ppt/theme/theme1.xml><?xml version="1.0" encoding="utf-8"?>
<a:theme xmlns:a="http://schemas.openxmlformats.org/drawingml/2006/main" name="Office Theme">
  <a:themeElements>
    <a:clrScheme name="ND EPSCoR">
      <a:dk1>
        <a:srgbClr val="00567D"/>
      </a:dk1>
      <a:lt1>
        <a:sysClr val="window" lastClr="FFFFFF"/>
      </a:lt1>
      <a:dk2>
        <a:srgbClr val="000000"/>
      </a:dk2>
      <a:lt2>
        <a:srgbClr val="80BC00"/>
      </a:lt2>
      <a:accent1>
        <a:srgbClr val="5B9BD5"/>
      </a:accent1>
      <a:accent2>
        <a:srgbClr val="80BC00"/>
      </a:accent2>
      <a:accent3>
        <a:srgbClr val="A5A5A5"/>
      </a:accent3>
      <a:accent4>
        <a:srgbClr val="954F72"/>
      </a:accent4>
      <a:accent5>
        <a:srgbClr val="4472C4"/>
      </a:accent5>
      <a:accent6>
        <a:srgbClr val="80BC00"/>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0F08B5184C154ABD67D50C35675209" ma:contentTypeVersion="11" ma:contentTypeDescription="Create a new document." ma:contentTypeScope="" ma:versionID="ec239217c169bb24fabaf924fa0ec1ec">
  <xsd:schema xmlns:xsd="http://www.w3.org/2001/XMLSchema" xmlns:xs="http://www.w3.org/2001/XMLSchema" xmlns:p="http://schemas.microsoft.com/office/2006/metadata/properties" xmlns:ns2="b3564653-6639-4740-b636-a59fc64617bc" xmlns:ns3="715daa8a-df7e-4e1e-9f92-dd7bf1317632" targetNamespace="http://schemas.microsoft.com/office/2006/metadata/properties" ma:root="true" ma:fieldsID="459b595e55766a5fffbb08e9b9d40ad0" ns2:_="" ns3:_="">
    <xsd:import namespace="b3564653-6639-4740-b636-a59fc64617bc"/>
    <xsd:import namespace="715daa8a-df7e-4e1e-9f92-dd7bf131763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3564653-6639-4740-b636-a59fc64617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5daa8a-df7e-4e1e-9f92-dd7bf1317632"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FF7FF73-D1D2-4E15-ADCB-CB5267BD9AB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3564653-6639-4740-b636-a59fc64617bc"/>
    <ds:schemaRef ds:uri="715daa8a-df7e-4e1e-9f92-dd7bf131763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5F72247-FD64-439D-8300-80B10D8E2A88}">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88163880-C2D5-4B18-825D-2499C06EC07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1326</TotalTime>
  <Words>725</Words>
  <Application>Microsoft Office PowerPoint</Application>
  <PresentationFormat>Widescreen</PresentationFormat>
  <Paragraphs>29</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Algerian</vt:lpstr>
      <vt:lpstr>Arial</vt:lpstr>
      <vt:lpstr>Calibri</vt:lpstr>
      <vt:lpstr>Calibri Light</vt:lpstr>
      <vt:lpstr>Times New Roman</vt:lpstr>
      <vt:lpstr>Office Theme</vt:lpstr>
      <vt:lpstr>Smart “PIGs” in Pipes</vt:lpstr>
      <vt:lpstr>What I had to learn first</vt:lpstr>
      <vt:lpstr>Long Ago</vt:lpstr>
      <vt:lpstr>Inca’s way of life</vt:lpstr>
      <vt:lpstr>Today’s way of life</vt:lpstr>
    </vt:vector>
  </TitlesOfParts>
  <Company>NDSU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Rusch, Kelly</dc:creator>
  <cp:lastModifiedBy>Kayla Dewey</cp:lastModifiedBy>
  <cp:revision>59</cp:revision>
  <dcterms:created xsi:type="dcterms:W3CDTF">2018-10-15T14:10:44Z</dcterms:created>
  <dcterms:modified xsi:type="dcterms:W3CDTF">2021-11-12T19:50:35Z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0x010100170F08B5184C154ABD67D50C35675209</vt:lpwstr>
  </property>
</Properties>
</file>