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0" r:id="rId2"/>
    <p:sldId id="261" r:id="rId3"/>
    <p:sldId id="262" r:id="rId4"/>
    <p:sldId id="271" r:id="rId5"/>
    <p:sldId id="267" r:id="rId6"/>
    <p:sldId id="272" r:id="rId7"/>
    <p:sldId id="273" r:id="rId8"/>
    <p:sldId id="268" r:id="rId9"/>
    <p:sldId id="276" r:id="rId10"/>
    <p:sldId id="269" r:id="rId11"/>
    <p:sldId id="275" r:id="rId12"/>
    <p:sldId id="274" r:id="rId13"/>
    <p:sldId id="270" r:id="rId14"/>
    <p:sldId id="277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BC00"/>
    <a:srgbClr val="0056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16" y="5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157DD-D0F7-4F8C-A4A2-843CAB9736CF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6E280-104B-40C2-8F7C-A96F9A421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43466" y="552093"/>
            <a:ext cx="8054915" cy="572793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657766" y="681487"/>
            <a:ext cx="7811219" cy="5486400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3484" y="1122363"/>
            <a:ext cx="7631395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ND EPSCoR Template            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2686050" y="5533845"/>
            <a:ext cx="3532517" cy="1209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2811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48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803305"/>
            <a:ext cx="7665578" cy="887384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825625"/>
            <a:ext cx="7665579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77950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026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146" y="527052"/>
            <a:ext cx="8065707" cy="580389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94759"/>
            <a:ext cx="7674124" cy="89593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6392" y="1825625"/>
            <a:ext cx="3788457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71207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79291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6198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811850"/>
            <a:ext cx="7682669" cy="878839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846" y="1681163"/>
            <a:ext cx="378033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7846" y="2505075"/>
            <a:ext cx="3780335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77136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771366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1649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5838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739" y="633741"/>
            <a:ext cx="7864522" cy="5590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26393"/>
            <a:ext cx="7674124" cy="964296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224" y="6055668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53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90769" y="6109665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9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3319" y="786212"/>
            <a:ext cx="4707197" cy="5074839"/>
          </a:xfrm>
        </p:spPr>
        <p:txBody>
          <a:bodyPr/>
          <a:lstStyle>
            <a:lvl1pPr>
              <a:defRPr sz="3200" b="1">
                <a:solidFill>
                  <a:srgbClr val="00567D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78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28650" y="698740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" b="8520"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3664203" y="786213"/>
            <a:ext cx="4629150" cy="508277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94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ND EPSCoR Template in 4:3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Use the template below for presentations</a:t>
            </a:r>
          </a:p>
          <a:p>
            <a:pPr lvl="1"/>
            <a:r>
              <a:rPr lang="en-US" dirty="0"/>
              <a:t>Use RGB 308 for the blue</a:t>
            </a:r>
          </a:p>
          <a:p>
            <a:pPr lvl="2"/>
            <a:r>
              <a:rPr lang="en-US" dirty="0"/>
              <a:t>Use RGB 376 for the green</a:t>
            </a:r>
          </a:p>
          <a:p>
            <a:pPr lvl="3"/>
            <a:r>
              <a:rPr lang="en-US" dirty="0"/>
              <a:t>Ensure font size is readable for group (ex. 20)</a:t>
            </a:r>
          </a:p>
          <a:p>
            <a:pPr lvl="3"/>
            <a:r>
              <a:rPr lang="en-US" dirty="0"/>
              <a:t>Use Calibri and Verdana as preferred fonts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10/17/2018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2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2" r:id="rId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rgbClr val="00567D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 baseline="0">
          <a:solidFill>
            <a:srgbClr val="80BC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b="0" dirty="0"/>
            </a:br>
            <a:r>
              <a:rPr lang="en-US" b="0" dirty="0"/>
              <a:t> </a:t>
            </a:r>
            <a:r>
              <a:rPr lang="en-US" i="1" dirty="0"/>
              <a:t>Water is life! Cherish it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Ali Alshami and Trevor Taylor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72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Activity 2: properties of water and how they can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up into groups</a:t>
            </a:r>
          </a:p>
          <a:p>
            <a:r>
              <a:rPr lang="en-US" dirty="0"/>
              <a:t>Try to float as many paper clips as possible on the surface of water</a:t>
            </a:r>
          </a:p>
          <a:p>
            <a:r>
              <a:rPr lang="en-US" dirty="0"/>
              <a:t>Add an impurity to the water and try it again</a:t>
            </a:r>
          </a:p>
          <a:p>
            <a:r>
              <a:rPr lang="en-US" dirty="0"/>
              <a:t>How did the properties change?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15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72C96-8D10-4E1F-9C1E-E57D19271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Potable Water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FC816-5FD1-450B-AC6C-33018C0C0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all water is safe to drink</a:t>
            </a:r>
          </a:p>
          <a:p>
            <a:r>
              <a:rPr lang="en-US" dirty="0"/>
              <a:t>Different purification methods are needed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9258D-A2EF-4A70-A20F-91B9DDDE0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A0421-FF8A-409B-A965-6DC5E6D12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95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8229" y="1686756"/>
            <a:ext cx="3457175" cy="470517"/>
          </a:xfrm>
        </p:spPr>
        <p:txBody>
          <a:bodyPr>
            <a:normAutofit fontScale="90000"/>
          </a:bodyPr>
          <a:lstStyle/>
          <a:p>
            <a:r>
              <a:rPr lang="en-US" dirty="0"/>
              <a:t>Science and engineering</a:t>
            </a:r>
          </a:p>
        </p:txBody>
      </p:sp>
      <p:pic>
        <p:nvPicPr>
          <p:cNvPr id="7170" name="Picture 2" descr="Image result for Water desalination marke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677" y="3531393"/>
            <a:ext cx="4457700" cy="238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596" y="1044824"/>
            <a:ext cx="4149633" cy="223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38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Activity 3: Purification of water using filtration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up into groups</a:t>
            </a:r>
          </a:p>
          <a:p>
            <a:r>
              <a:rPr lang="en-US" dirty="0"/>
              <a:t>At each station you will filter out a solution using 3 different filter papers</a:t>
            </a:r>
          </a:p>
          <a:p>
            <a:r>
              <a:rPr lang="en-US" dirty="0"/>
              <a:t>What happens with each filter paper and solution combination?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10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4337C-18CB-401D-AA7D-7E2F5293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we hope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C44F1-666E-42BD-8EFF-3FAB8B23C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 you on how important water is becoming/is </a:t>
            </a:r>
          </a:p>
          <a:p>
            <a:r>
              <a:rPr lang="en-US" dirty="0"/>
              <a:t>Provide a different way to look at the cost associated with everyday items</a:t>
            </a:r>
          </a:p>
          <a:p>
            <a:r>
              <a:rPr lang="en-US" dirty="0"/>
              <a:t>Show how water can change from place to place</a:t>
            </a:r>
          </a:p>
          <a:p>
            <a:r>
              <a:rPr lang="en-US" dirty="0"/>
              <a:t>Show how current water treatment plants treat water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4CCC09-F107-4F66-ABDC-9FB3E5A83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A75804-198B-4A7B-9146-98FD93D5A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69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AD773-33FD-459E-AE65-88FB388E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before we begin?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B9E49-5562-4953-8528-D01E464B1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11DFA-36E1-4F7C-82F8-32BD3BE33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4B099F-2121-4063-B7F7-E76AC03D8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07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Water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living things need water to survive</a:t>
            </a:r>
          </a:p>
          <a:p>
            <a:r>
              <a:rPr lang="en-US" dirty="0"/>
              <a:t>There is a water cost associated to everything we make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0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Water is becoming more scarce </a:t>
            </a:r>
          </a:p>
          <a:p>
            <a:r>
              <a:rPr lang="en-US" dirty="0"/>
              <a:t>It has been theorized water could start the next world war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New technologies are being developed to combat water shortages</a:t>
            </a:r>
          </a:p>
          <a:p>
            <a:r>
              <a:rPr lang="en-US" dirty="0"/>
              <a:t>Includes waste water reclamation, ground and surface water purification, and sea water desalination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8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22D6E-938F-47E5-AF33-3DE216CA2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234796-3027-454A-A972-B37F354CE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 descr="water infographic image">
            <a:extLst>
              <a:ext uri="{FF2B5EF4-FFF2-40B4-BE49-F238E27FC236}">
                <a16:creationId xmlns:a16="http://schemas.microsoft.com/office/drawing/2014/main" id="{5EEFF3AE-530A-4A50-952D-8F1CF714050E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248" y="946986"/>
            <a:ext cx="2503503" cy="496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11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footprint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Everything used today needs water to be made</a:t>
            </a:r>
          </a:p>
          <a:p>
            <a:r>
              <a:rPr lang="en-US" dirty="0"/>
              <a:t>Cellphones, cars, clothes for example</a:t>
            </a:r>
          </a:p>
          <a:p>
            <a:r>
              <a:rPr lang="en-US" dirty="0"/>
              <a:t>How much do you think your everyday life costs in water?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01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957673-98DE-4607-A0A0-51548A25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4F5661-5C02-4E2E-AA4B-12BF78AB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6</a:t>
            </a:fld>
            <a:endParaRPr lang="en-US"/>
          </a:p>
        </p:txBody>
      </p:sp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6C0EA9D1-4006-4E77-82F9-964BE424471D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325" y="985531"/>
            <a:ext cx="1951350" cy="488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10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By the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2.5 gallons: The sustainable amount of water per person much of the world is allocated per day.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80-100 gallons: The amount of water per day used by the average American citizen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$11.3 billion: The amount of money required to provide basic levels of service for drinking and waste water in Africa and Asia.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88 percent: Number of deaths from diarrhea are caused from unsafe drinking water, inadequate availability of water for hygiene, and lack of access to sanitation; this translates to more than 1.5 million of the 1.9 million children under five who perish from diarrhea each year. This amounts to 18% of all under-five deaths and means that more than 4,000 children are dying every day as a result of diarrheal diseases.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$35 billion: The amount of money spent on bottled water in the most developed countries in the world.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2.7 tons: The amount of plastic used to bottle water. 86% become garbage or litter.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43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Finding water Footprints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up into groups</a:t>
            </a:r>
          </a:p>
          <a:p>
            <a:r>
              <a:rPr lang="en-US" dirty="0"/>
              <a:t>Compile a list on how much water you use everyday and how you use the water</a:t>
            </a:r>
          </a:p>
          <a:p>
            <a:r>
              <a:rPr lang="en-US" dirty="0"/>
              <a:t>Then you will be given an item that you need to determine what its water foot print is</a:t>
            </a:r>
          </a:p>
          <a:p>
            <a:r>
              <a:rPr lang="en-US" dirty="0"/>
              <a:t>How can you change something’s water footprint?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9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B7C19-9EDE-45AD-AC99-38D11FC46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water can be different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4207F-1C8C-4168-8162-B8CC82877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Pure H2O is different from the water found in lakes and rivers</a:t>
            </a:r>
          </a:p>
          <a:p>
            <a:r>
              <a:rPr lang="en-US" dirty="0"/>
              <a:t>Each lake and river has different concentrations of impurities changing the water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3063F-2E65-4A91-BC2A-5B9FAA787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F671EC-F02D-4DB7-9677-9D7866A2C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54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D EPSCoR">
      <a:dk1>
        <a:srgbClr val="00567D"/>
      </a:dk1>
      <a:lt1>
        <a:sysClr val="window" lastClr="FFFFFF"/>
      </a:lt1>
      <a:dk2>
        <a:srgbClr val="000000"/>
      </a:dk2>
      <a:lt2>
        <a:srgbClr val="80BC00"/>
      </a:lt2>
      <a:accent1>
        <a:srgbClr val="5B9BD5"/>
      </a:accent1>
      <a:accent2>
        <a:srgbClr val="80BC00"/>
      </a:accent2>
      <a:accent3>
        <a:srgbClr val="A5A5A5"/>
      </a:accent3>
      <a:accent4>
        <a:srgbClr val="954F72"/>
      </a:accent4>
      <a:accent5>
        <a:srgbClr val="4472C4"/>
      </a:accent5>
      <a:accent6>
        <a:srgbClr val="80BC00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</TotalTime>
  <Words>533</Words>
  <Application>Microsoft Office PowerPoint</Application>
  <PresentationFormat>On-screen Show 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  Water is life! Cherish it </vt:lpstr>
      <vt:lpstr>Why is Water Important?</vt:lpstr>
      <vt:lpstr>Background</vt:lpstr>
      <vt:lpstr>PowerPoint Presentation</vt:lpstr>
      <vt:lpstr>Water footprint</vt:lpstr>
      <vt:lpstr>PowerPoint Presentation</vt:lpstr>
      <vt:lpstr>By the numbers</vt:lpstr>
      <vt:lpstr>Activity 1: Finding water Footprints</vt:lpstr>
      <vt:lpstr>How water can be different</vt:lpstr>
      <vt:lpstr>Activity 2: properties of water and how they can change</vt:lpstr>
      <vt:lpstr>Potable Water</vt:lpstr>
      <vt:lpstr>Science and engineering</vt:lpstr>
      <vt:lpstr>Activity 3: Purification of water using filtration</vt:lpstr>
      <vt:lpstr>Objectives we hope to achieve</vt:lpstr>
      <vt:lpstr>Questions before we begin?</vt:lpstr>
    </vt:vector>
  </TitlesOfParts>
  <Company>NDSU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Rusch, Kelly</dc:creator>
  <cp:lastModifiedBy>Megan Even</cp:lastModifiedBy>
  <cp:revision>18</cp:revision>
  <dcterms:created xsi:type="dcterms:W3CDTF">2018-10-15T14:10:44Z</dcterms:created>
  <dcterms:modified xsi:type="dcterms:W3CDTF">2019-10-30T17:49:26Z</dcterms:modified>
</cp:coreProperties>
</file>