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611A9DE-F23B-49EB-9C97-2B9ADFA8C9FD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E706BF1-7CD1-45CE-9C40-40DC2D83EA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Candyland Ecology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NATURE 2014-2015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397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Ecology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Ecology</a:t>
            </a:r>
          </a:p>
          <a:p>
            <a:pPr lvl="1"/>
            <a:r>
              <a:rPr lang="en-US" sz="1600" dirty="0" smtClean="0"/>
              <a:t>Scientific study of interactions among organisms and their environment</a:t>
            </a:r>
          </a:p>
          <a:p>
            <a:r>
              <a:rPr lang="en-US" b="1" dirty="0" smtClean="0"/>
              <a:t>Optimal Foraging Theory</a:t>
            </a:r>
          </a:p>
          <a:p>
            <a:pPr lvl="1"/>
            <a:r>
              <a:rPr lang="en-US" sz="1700" dirty="0" smtClean="0"/>
              <a:t>Animals behave in a way to have the most  caloric intake with the least amount of time and energy expended</a:t>
            </a:r>
          </a:p>
          <a:p>
            <a:r>
              <a:rPr lang="en-US" b="1" dirty="0" smtClean="0"/>
              <a:t>Tragedy of the Commons</a:t>
            </a:r>
          </a:p>
          <a:p>
            <a:pPr lvl="1"/>
            <a:r>
              <a:rPr lang="en-US" sz="1700" dirty="0" smtClean="0"/>
              <a:t>Animals behave in their own self interest even though it is harmful to the whole group’s long term interests</a:t>
            </a:r>
          </a:p>
        </p:txBody>
      </p:sp>
    </p:spTree>
    <p:extLst>
      <p:ext uri="{BB962C8B-B14F-4D97-AF65-F5344CB8AC3E}">
        <p14:creationId xmlns:p14="http://schemas.microsoft.com/office/powerpoint/2010/main" val="2691131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Ecology Terms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Niche- </a:t>
            </a:r>
            <a:r>
              <a:rPr lang="en-US" dirty="0" smtClean="0"/>
              <a:t>position taken by an organism within its community</a:t>
            </a:r>
            <a:endParaRPr lang="en-US" b="1" dirty="0"/>
          </a:p>
          <a:p>
            <a:r>
              <a:rPr lang="en-US" b="1" dirty="0"/>
              <a:t>Competition</a:t>
            </a:r>
          </a:p>
          <a:p>
            <a:pPr lvl="1"/>
            <a:r>
              <a:rPr lang="en-US" b="1" dirty="0"/>
              <a:t>Asymmetrical-</a:t>
            </a:r>
            <a:r>
              <a:rPr lang="en-US" dirty="0"/>
              <a:t> effects  </a:t>
            </a:r>
            <a:r>
              <a:rPr lang="en-US" dirty="0" smtClean="0"/>
              <a:t>on organisms are </a:t>
            </a:r>
            <a:r>
              <a:rPr lang="en-US" dirty="0"/>
              <a:t>different</a:t>
            </a:r>
          </a:p>
          <a:p>
            <a:pPr lvl="1"/>
            <a:r>
              <a:rPr lang="en-US" b="1" dirty="0"/>
              <a:t>Symmetrical-</a:t>
            </a:r>
            <a:r>
              <a:rPr lang="en-US" dirty="0"/>
              <a:t> effects </a:t>
            </a:r>
            <a:r>
              <a:rPr lang="en-US" dirty="0" smtClean="0"/>
              <a:t>on organisms are </a:t>
            </a:r>
            <a:r>
              <a:rPr lang="en-US" dirty="0"/>
              <a:t>the same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978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024744" cy="11430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248126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://www.firstpeople.us/pictures/eagles/1024x768/Bald_Eagle-Fearsome_Flight-1024x7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79520"/>
            <a:ext cx="2894965" cy="2170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465580"/>
            <a:ext cx="24685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133" y="4425950"/>
            <a:ext cx="300513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00467"/>
            <a:ext cx="2255837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792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does each organism on the last slide need to be able to survive?</a:t>
            </a:r>
          </a:p>
          <a:p>
            <a:endParaRPr lang="en-US" dirty="0"/>
          </a:p>
          <a:p>
            <a:r>
              <a:rPr lang="en-US" dirty="0" smtClean="0"/>
              <a:t>What does each organism on the last slide interact with?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980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024744" cy="1143000"/>
          </a:xfrm>
        </p:spPr>
        <p:txBody>
          <a:bodyPr/>
          <a:lstStyle/>
          <a:p>
            <a:r>
              <a:rPr lang="en-US" dirty="0" smtClean="0"/>
              <a:t>Get Started!!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6" y="1615440"/>
            <a:ext cx="3569545" cy="24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505200"/>
            <a:ext cx="428309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51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</TotalTime>
  <Words>123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Century Gothic</vt:lpstr>
      <vt:lpstr>Wingdings 2</vt:lpstr>
      <vt:lpstr>Austin</vt:lpstr>
      <vt:lpstr>Candyland Ecology</vt:lpstr>
      <vt:lpstr>Ecology Terms</vt:lpstr>
      <vt:lpstr>Ecology Terms (Continued)</vt:lpstr>
      <vt:lpstr>Introduction</vt:lpstr>
      <vt:lpstr>Questions???</vt:lpstr>
      <vt:lpstr>Get Started!!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Candyland Ecology</dc:title>
  <dc:creator>Yurkonis</dc:creator>
  <cp:lastModifiedBy>Kathleen Wahlberg</cp:lastModifiedBy>
  <cp:revision>2</cp:revision>
  <dcterms:created xsi:type="dcterms:W3CDTF">2014-07-29T19:01:06Z</dcterms:created>
  <dcterms:modified xsi:type="dcterms:W3CDTF">2017-12-10T03:35:44Z</dcterms:modified>
</cp:coreProperties>
</file>