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3" r:id="rId4"/>
  </p:sldMasterIdLst>
  <p:notesMasterIdLst>
    <p:notesMasterId r:id="rId11"/>
  </p:notesMasterIdLst>
  <p:sldIdLst>
    <p:sldId id="257" r:id="rId5"/>
    <p:sldId id="258" r:id="rId6"/>
    <p:sldId id="259" r:id="rId7"/>
    <p:sldId id="261" r:id="rId8"/>
    <p:sldId id="262" r:id="rId9"/>
    <p:sldId id="263" r:id="rId10"/>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TMHeritage" initials="TMHC" lastIdx="2" clrIdx="0">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567D"/>
    <a:srgbClr val="80BC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025" autoAdjust="0"/>
    <p:restoredTop sz="94660"/>
  </p:normalViewPr>
  <p:slideViewPr>
    <p:cSldViewPr snapToGrid="0" showGuides="1">
      <p:cViewPr varScale="1">
        <p:scale>
          <a:sx n="111" d="100"/>
          <a:sy n="111" d="100"/>
        </p:scale>
        <p:origin x="396" y="102"/>
      </p:cViewPr>
      <p:guideLst>
        <p:guide orient="horz" pos="2160"/>
        <p:guide pos="3840"/>
      </p:guideLst>
    </p:cSldViewPr>
  </p:slideViewPr>
  <p:notesTextViewPr>
    <p:cViewPr>
      <p:scale>
        <a:sx n="3" d="2"/>
        <a:sy n="3" d="2"/>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presProps" Target="presProp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commentAuthors" Target="commentAuthors.xml"/><Relationship Id="rId2" Type="http://schemas.openxmlformats.org/officeDocument/2006/relationships/customXml" Target="../customXml/item2.xml"/><Relationship Id="rId16"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notesMaster" Target="notesMasters/notesMaster1.xml"/><Relationship Id="rId5" Type="http://schemas.openxmlformats.org/officeDocument/2006/relationships/slide" Target="slides/slide1.xml"/><Relationship Id="rId15" Type="http://schemas.openxmlformats.org/officeDocument/2006/relationships/theme" Target="theme/theme1.xml"/><Relationship Id="rId10" Type="http://schemas.openxmlformats.org/officeDocument/2006/relationships/slide" Target="slides/slide6.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3F157DD-D0F7-4F8C-A4A2-843CAB9736CF}" type="datetimeFigureOut">
              <a:rPr lang="en-US" smtClean="0"/>
              <a:t>9/4/2021</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ED6E280-104B-40C2-8F7C-A96F9A42198B}" type="slidenum">
              <a:rPr lang="en-US" smtClean="0"/>
              <a:t>‹#›</a:t>
            </a:fld>
            <a:endParaRPr lang="en-US"/>
          </a:p>
        </p:txBody>
      </p:sp>
    </p:spTree>
    <p:extLst>
      <p:ext uri="{BB962C8B-B14F-4D97-AF65-F5344CB8AC3E}">
        <p14:creationId xmlns:p14="http://schemas.microsoft.com/office/powerpoint/2010/main" val="243454488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1524000" y="1122363"/>
            <a:ext cx="9144000" cy="2387600"/>
          </a:xfrm>
        </p:spPr>
        <p:txBody>
          <a:bodyPr anchor="b"/>
          <a:lstStyle>
            <a:lvl1pPr algn="ctr">
              <a:defRPr sz="6000"/>
            </a:lvl1pPr>
          </a:lstStyle>
          <a:p>
            <a:r>
              <a:rPr lang="en-US" dirty="0"/>
              <a:t>Click to edit title</a:t>
            </a:r>
          </a:p>
        </p:txBody>
      </p:sp>
      <p:sp>
        <p:nvSpPr>
          <p:cNvPr id="4" name="Date Placeholder 3"/>
          <p:cNvSpPr>
            <a:spLocks noGrp="1"/>
          </p:cNvSpPr>
          <p:nvPr>
            <p:ph type="dt" sz="half" idx="10"/>
          </p:nvPr>
        </p:nvSpPr>
        <p:spPr/>
        <p:txBody>
          <a:bodyPr/>
          <a:lstStyle/>
          <a:p>
            <a:fld id="{67A3B6FB-0C59-40AF-A909-6DA56EB6BB99}" type="datetime1">
              <a:rPr lang="en-US" smtClean="0"/>
              <a:t>9/4/2021</a:t>
            </a:fld>
            <a:endParaRPr lang="en-US"/>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C5A40D2-BF58-465D-8282-B59BC9A150F5}" type="slidenum">
              <a:rPr lang="en-US" smtClean="0"/>
              <a:t>‹#›</a:t>
            </a:fld>
            <a:endParaRPr lang="en-US"/>
          </a:p>
        </p:txBody>
      </p:sp>
      <p:pic>
        <p:nvPicPr>
          <p:cNvPr id="9" name="Picture 8" descr="U:\Forms\EPSCoR logo\VPRC 8669 EPSCOR logo Full.jpg"/>
          <p:cNvPicPr/>
          <p:nvPr userDrawn="1"/>
        </p:nvPicPr>
        <p:blipFill rotWithShape="1">
          <a:blip r:embed="rId2" cstate="print">
            <a:extLst>
              <a:ext uri="{28A0092B-C50C-407E-A947-70E740481C1C}">
                <a14:useLocalDpi xmlns:a14="http://schemas.microsoft.com/office/drawing/2010/main" val="0"/>
              </a:ext>
            </a:extLst>
          </a:blip>
          <a:srcRect t="7623" b="8520"/>
          <a:stretch/>
        </p:blipFill>
        <p:spPr bwMode="auto">
          <a:xfrm>
            <a:off x="4032200" y="5511054"/>
            <a:ext cx="4166421" cy="1209855"/>
          </a:xfrm>
          <a:prstGeom prst="rect">
            <a:avLst/>
          </a:prstGeom>
          <a:noFill/>
          <a:ln>
            <a:noFill/>
          </a:ln>
        </p:spPr>
      </p:pic>
      <p:sp>
        <p:nvSpPr>
          <p:cNvPr id="15" name="Content Placeholder 14"/>
          <p:cNvSpPr>
            <a:spLocks noGrp="1"/>
          </p:cNvSpPr>
          <p:nvPr>
            <p:ph sz="quarter" idx="14" hasCustomPrompt="1"/>
          </p:nvPr>
        </p:nvSpPr>
        <p:spPr>
          <a:xfrm>
            <a:off x="1524001" y="3978275"/>
            <a:ext cx="9144000" cy="1403350"/>
          </a:xfrm>
        </p:spPr>
        <p:txBody>
          <a:bodyPr/>
          <a:lstStyle>
            <a:lvl1pPr marL="0" indent="0" algn="ctr">
              <a:buNone/>
              <a:defRPr baseline="0">
                <a:solidFill>
                  <a:srgbClr val="00567D"/>
                </a:solidFill>
              </a:defRPr>
            </a:lvl1pPr>
            <a:lvl5pPr marL="1828800" indent="0">
              <a:buNone/>
              <a:defRPr/>
            </a:lvl5pPr>
          </a:lstStyle>
          <a:p>
            <a:pPr lvl="0"/>
            <a:r>
              <a:rPr lang="en-US" dirty="0"/>
              <a:t>Click to add subtitle</a:t>
            </a:r>
          </a:p>
        </p:txBody>
      </p:sp>
    </p:spTree>
    <p:extLst>
      <p:ext uri="{BB962C8B-B14F-4D97-AF65-F5344CB8AC3E}">
        <p14:creationId xmlns:p14="http://schemas.microsoft.com/office/powerpoint/2010/main" val="3495165030"/>
      </p:ext>
    </p:extLst>
  </p:cSld>
  <p:clrMapOvr>
    <a:masterClrMapping/>
  </p:clrMapOvr>
  <p:extLst>
    <p:ext uri="{DCECCB84-F9BA-43D5-87BE-67443E8EF086}">
      <p15:sldGuideLst xmlns:p15="http://schemas.microsoft.com/office/powerpoint/2012/main">
        <p15:guide id="1" orient="horz" pos="4248" userDrawn="1">
          <p15:clr>
            <a:srgbClr val="FBAE40"/>
          </p15:clr>
        </p15:guide>
        <p15:guide id="2" pos="3840"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2827DF5E-052A-4487-91E8-B905C91A7A23}" type="datetime1">
              <a:rPr lang="en-US" smtClean="0"/>
              <a:t>9/4/2021</a:t>
            </a:fld>
            <a:endParaRPr lang="en-US"/>
          </a:p>
        </p:txBody>
      </p:sp>
      <p:sp>
        <p:nvSpPr>
          <p:cNvPr id="6" name="Slide Number Placeholder 5"/>
          <p:cNvSpPr>
            <a:spLocks noGrp="1"/>
          </p:cNvSpPr>
          <p:nvPr>
            <p:ph type="sldNum" sz="quarter" idx="12"/>
          </p:nvPr>
        </p:nvSpPr>
        <p:spPr/>
        <p:txBody>
          <a:bodyPr/>
          <a:lstStyle/>
          <a:p>
            <a:fld id="{8C5A40D2-BF58-465D-8282-B59BC9A150F5}" type="slidenum">
              <a:rPr lang="en-US" smtClean="0"/>
              <a:t>‹#›</a:t>
            </a:fld>
            <a:endParaRPr lang="en-US"/>
          </a:p>
        </p:txBody>
      </p:sp>
      <p:sp>
        <p:nvSpPr>
          <p:cNvPr id="7" name="Rectangle 6"/>
          <p:cNvSpPr/>
          <p:nvPr userDrawn="1"/>
        </p:nvSpPr>
        <p:spPr>
          <a:xfrm>
            <a:off x="724622" y="365125"/>
            <a:ext cx="10739887" cy="5992543"/>
          </a:xfrm>
          <a:prstGeom prst="rect">
            <a:avLst/>
          </a:prstGeom>
          <a:solidFill>
            <a:schemeClr val="bg1"/>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a:ln w="28575">
                <a:solidFill>
                  <a:schemeClr val="tx1"/>
                </a:solidFill>
              </a:ln>
              <a:solidFill>
                <a:srgbClr val="002060"/>
              </a:solidFill>
            </a:endParaRPr>
          </a:p>
        </p:txBody>
      </p:sp>
      <p:sp>
        <p:nvSpPr>
          <p:cNvPr id="8" name="Rectangle 7"/>
          <p:cNvSpPr/>
          <p:nvPr userDrawn="1"/>
        </p:nvSpPr>
        <p:spPr>
          <a:xfrm>
            <a:off x="838200" y="452927"/>
            <a:ext cx="10515600" cy="5792598"/>
          </a:xfrm>
          <a:prstGeom prst="rect">
            <a:avLst/>
          </a:prstGeom>
          <a:solidFill>
            <a:schemeClr val="bg1"/>
          </a:solidFill>
          <a:ln w="57150">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a:ln w="28575">
                <a:solidFill>
                  <a:schemeClr val="tx1"/>
                </a:solidFill>
              </a:ln>
              <a:solidFill>
                <a:srgbClr val="002060"/>
              </a:solidFill>
            </a:endParaRPr>
          </a:p>
        </p:txBody>
      </p:sp>
      <p:pic>
        <p:nvPicPr>
          <p:cNvPr id="9" name="Picture 8" descr="U:\Forms\EPSCoR logo\VPRC 8669 EPSCOR logo Full.jpg"/>
          <p:cNvPicPr/>
          <p:nvPr userDrawn="1"/>
        </p:nvPicPr>
        <p:blipFill rotWithShape="1">
          <a:blip r:embed="rId2" cstate="print">
            <a:extLst>
              <a:ext uri="{28A0092B-C50C-407E-A947-70E740481C1C}">
                <a14:useLocalDpi xmlns:a14="http://schemas.microsoft.com/office/drawing/2010/main" val="0"/>
              </a:ext>
            </a:extLst>
          </a:blip>
          <a:srcRect t="7623" b="8520"/>
          <a:stretch/>
        </p:blipFill>
        <p:spPr bwMode="auto">
          <a:xfrm>
            <a:off x="5037268" y="5877232"/>
            <a:ext cx="2083281" cy="633087"/>
          </a:xfrm>
          <a:prstGeom prst="rect">
            <a:avLst/>
          </a:prstGeom>
          <a:noFill/>
          <a:ln>
            <a:noFill/>
          </a:ln>
        </p:spPr>
      </p:pic>
      <p:sp>
        <p:nvSpPr>
          <p:cNvPr id="14" name="Text Placeholder 13"/>
          <p:cNvSpPr>
            <a:spLocks noGrp="1"/>
          </p:cNvSpPr>
          <p:nvPr>
            <p:ph type="body" sz="quarter" idx="13" hasCustomPrompt="1"/>
          </p:nvPr>
        </p:nvSpPr>
        <p:spPr>
          <a:xfrm>
            <a:off x="1057275" y="647700"/>
            <a:ext cx="10048875" cy="966769"/>
          </a:xfrm>
        </p:spPr>
        <p:txBody>
          <a:bodyPr/>
          <a:lstStyle>
            <a:lvl1pPr marL="0" indent="0">
              <a:buNone/>
              <a:defRPr sz="4000">
                <a:solidFill>
                  <a:srgbClr val="00567D"/>
                </a:solidFill>
              </a:defRPr>
            </a:lvl1pPr>
          </a:lstStyle>
          <a:p>
            <a:pPr lvl="0"/>
            <a:r>
              <a:rPr lang="en-US" dirty="0"/>
              <a:t>Click to add title</a:t>
            </a:r>
          </a:p>
        </p:txBody>
      </p:sp>
      <p:sp>
        <p:nvSpPr>
          <p:cNvPr id="16" name="Content Placeholder 15"/>
          <p:cNvSpPr>
            <a:spLocks noGrp="1"/>
          </p:cNvSpPr>
          <p:nvPr>
            <p:ph sz="quarter" idx="14" hasCustomPrompt="1"/>
          </p:nvPr>
        </p:nvSpPr>
        <p:spPr>
          <a:xfrm>
            <a:off x="1047750" y="1905000"/>
            <a:ext cx="10048875" cy="3760788"/>
          </a:xfrm>
        </p:spPr>
        <p:txBody>
          <a:bodyPr/>
          <a:lstStyle>
            <a:lvl1pPr>
              <a:defRPr sz="3200">
                <a:solidFill>
                  <a:srgbClr val="00567D"/>
                </a:solidFill>
              </a:defRPr>
            </a:lvl1pPr>
            <a:lvl2pPr>
              <a:defRPr sz="2800">
                <a:solidFill>
                  <a:srgbClr val="00567D"/>
                </a:solidFill>
              </a:defRPr>
            </a:lvl2pPr>
            <a:lvl3pPr>
              <a:defRPr sz="2600">
                <a:solidFill>
                  <a:srgbClr val="00567D"/>
                </a:solidFill>
              </a:defRPr>
            </a:lvl3pPr>
            <a:lvl4pPr>
              <a:defRPr sz="2400">
                <a:solidFill>
                  <a:srgbClr val="00567D"/>
                </a:solidFill>
              </a:defRPr>
            </a:lvl4pPr>
            <a:lvl5pPr>
              <a:defRPr>
                <a:solidFill>
                  <a:srgbClr val="00567D"/>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Tree>
    <p:extLst>
      <p:ext uri="{BB962C8B-B14F-4D97-AF65-F5344CB8AC3E}">
        <p14:creationId xmlns:p14="http://schemas.microsoft.com/office/powerpoint/2010/main" val="2003357377"/>
      </p:ext>
    </p:extLst>
  </p:cSld>
  <p:clrMapOvr>
    <a:masterClrMapping/>
  </p:clrMapOvr>
  <p:extLst>
    <p:ext uri="{DCECCB84-F9BA-43D5-87BE-67443E8EF086}">
      <p15:sldGuideLst xmlns:p15="http://schemas.microsoft.com/office/powerpoint/2012/main">
        <p15:guide id="1" orient="horz" pos="4080" userDrawn="1">
          <p15:clr>
            <a:srgbClr val="FBAE40"/>
          </p15:clr>
        </p15:guide>
        <p15:guide id="2" pos="3840"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3" name="Content Placeholder 2"/>
          <p:cNvSpPr>
            <a:spLocks noGrp="1"/>
          </p:cNvSpPr>
          <p:nvPr>
            <p:ph sz="half" idx="1" hasCustomPrompt="1"/>
          </p:nvPr>
        </p:nvSpPr>
        <p:spPr>
          <a:xfrm>
            <a:off x="838200" y="1825625"/>
            <a:ext cx="5181600" cy="4022725"/>
          </a:xfrm>
        </p:spPr>
        <p:txBody>
          <a:bodyPr>
            <a:normAutofit/>
          </a:bodyPr>
          <a:lstStyle>
            <a:lvl1pPr>
              <a:defRPr sz="3200" baseline="0">
                <a:solidFill>
                  <a:srgbClr val="00567D"/>
                </a:solidFill>
              </a:defRPr>
            </a:lvl1pPr>
          </a:lstStyle>
          <a:p>
            <a:pPr lvl="0"/>
            <a:r>
              <a:rPr lang="en-US" dirty="0"/>
              <a:t>Click to add text</a:t>
            </a:r>
          </a:p>
        </p:txBody>
      </p:sp>
      <p:sp>
        <p:nvSpPr>
          <p:cNvPr id="4" name="Content Placeholder 3"/>
          <p:cNvSpPr>
            <a:spLocks noGrp="1"/>
          </p:cNvSpPr>
          <p:nvPr>
            <p:ph sz="half" idx="2" hasCustomPrompt="1"/>
          </p:nvPr>
        </p:nvSpPr>
        <p:spPr>
          <a:xfrm>
            <a:off x="6172200" y="1825625"/>
            <a:ext cx="5181600" cy="4022725"/>
          </a:xfrm>
        </p:spPr>
        <p:txBody>
          <a:bodyPr>
            <a:normAutofit/>
          </a:bodyPr>
          <a:lstStyle>
            <a:lvl1pPr>
              <a:defRPr sz="3200">
                <a:solidFill>
                  <a:srgbClr val="00567D"/>
                </a:solidFill>
              </a:defRPr>
            </a:lvl1pPr>
          </a:lstStyle>
          <a:p>
            <a:pPr lvl="0"/>
            <a:r>
              <a:rPr lang="en-US" dirty="0"/>
              <a:t>Click to add text</a:t>
            </a:r>
          </a:p>
        </p:txBody>
      </p:sp>
      <p:sp>
        <p:nvSpPr>
          <p:cNvPr id="2" name="Title 1"/>
          <p:cNvSpPr>
            <a:spLocks noGrp="1"/>
          </p:cNvSpPr>
          <p:nvPr>
            <p:ph type="title" hasCustomPrompt="1"/>
          </p:nvPr>
        </p:nvSpPr>
        <p:spPr/>
        <p:txBody>
          <a:bodyPr/>
          <a:lstStyle>
            <a:lvl1pPr>
              <a:defRPr>
                <a:solidFill>
                  <a:srgbClr val="00567D"/>
                </a:solidFill>
                <a:latin typeface="Calibri" panose="020F0502020204030204" pitchFamily="34" charset="0"/>
                <a:cs typeface="Calibri" panose="020F0502020204030204" pitchFamily="34" charset="0"/>
              </a:defRPr>
            </a:lvl1pPr>
          </a:lstStyle>
          <a:p>
            <a:r>
              <a:rPr lang="en-US" dirty="0"/>
              <a:t>Click to edit title</a:t>
            </a:r>
          </a:p>
        </p:txBody>
      </p:sp>
      <p:sp>
        <p:nvSpPr>
          <p:cNvPr id="5" name="Date Placeholder 4"/>
          <p:cNvSpPr>
            <a:spLocks noGrp="1"/>
          </p:cNvSpPr>
          <p:nvPr>
            <p:ph type="dt" sz="half" idx="10"/>
          </p:nvPr>
        </p:nvSpPr>
        <p:spPr/>
        <p:txBody>
          <a:bodyPr/>
          <a:lstStyle/>
          <a:p>
            <a:fld id="{E98B6C24-6C37-4492-A926-65C0FEDC621D}" type="datetime1">
              <a:rPr lang="en-US" smtClean="0"/>
              <a:t>9/4/2021</a:t>
            </a:fld>
            <a:endParaRPr lang="en-US"/>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8C5A40D2-BF58-465D-8282-B59BC9A150F5}" type="slidenum">
              <a:rPr lang="en-US" smtClean="0"/>
              <a:t>‹#›</a:t>
            </a:fld>
            <a:endParaRPr lang="en-US"/>
          </a:p>
        </p:txBody>
      </p:sp>
    </p:spTree>
    <p:extLst>
      <p:ext uri="{BB962C8B-B14F-4D97-AF65-F5344CB8AC3E}">
        <p14:creationId xmlns:p14="http://schemas.microsoft.com/office/powerpoint/2010/main" val="323453199"/>
      </p:ext>
    </p:extLst>
  </p:cSld>
  <p:clrMapOvr>
    <a:masterClrMapping/>
  </p:clrMapOvr>
  <p:extLst>
    <p:ext uri="{DCECCB84-F9BA-43D5-87BE-67443E8EF086}">
      <p15:sldGuideLst xmlns:p15="http://schemas.microsoft.com/office/powerpoint/2012/main">
        <p15:guide id="1" orient="horz" pos="4080" userDrawn="1">
          <p15:clr>
            <a:srgbClr val="FBAE40"/>
          </p15:clr>
        </p15:guide>
        <p15:guide id="2" pos="3840"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839788" y="359737"/>
            <a:ext cx="10515600" cy="1330952"/>
          </a:xfrm>
        </p:spPr>
        <p:txBody>
          <a:bodyPr/>
          <a:lstStyle>
            <a:lvl1pPr>
              <a:defRPr>
                <a:solidFill>
                  <a:srgbClr val="00567D"/>
                </a:solidFill>
                <a:latin typeface="Calibri" panose="020F0502020204030204" pitchFamily="34" charset="0"/>
                <a:cs typeface="Calibri" panose="020F0502020204030204" pitchFamily="34" charset="0"/>
              </a:defRPr>
            </a:lvl1pPr>
          </a:lstStyle>
          <a:p>
            <a:r>
              <a:rPr lang="en-US" dirty="0"/>
              <a:t>Click to edit title</a:t>
            </a:r>
          </a:p>
        </p:txBody>
      </p:sp>
      <p:sp>
        <p:nvSpPr>
          <p:cNvPr id="3" name="Text Placeholder 2"/>
          <p:cNvSpPr>
            <a:spLocks noGrp="1"/>
          </p:cNvSpPr>
          <p:nvPr>
            <p:ph type="body" idx="1" hasCustomPrompt="1"/>
          </p:nvPr>
        </p:nvSpPr>
        <p:spPr>
          <a:xfrm>
            <a:off x="839788" y="1681163"/>
            <a:ext cx="5157787" cy="823912"/>
          </a:xfrm>
        </p:spPr>
        <p:txBody>
          <a:bodyPr anchor="b">
            <a:normAutofit/>
          </a:bodyPr>
          <a:lstStyle>
            <a:lvl1pPr marL="0" indent="0">
              <a:buNone/>
              <a:defRPr sz="3600" b="1">
                <a:solidFill>
                  <a:srgbClr val="00567D"/>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Edit text styles</a:t>
            </a:r>
          </a:p>
        </p:txBody>
      </p:sp>
      <p:sp>
        <p:nvSpPr>
          <p:cNvPr id="4" name="Content Placeholder 3"/>
          <p:cNvSpPr>
            <a:spLocks noGrp="1"/>
          </p:cNvSpPr>
          <p:nvPr>
            <p:ph sz="half" idx="2" hasCustomPrompt="1"/>
          </p:nvPr>
        </p:nvSpPr>
        <p:spPr>
          <a:xfrm>
            <a:off x="839788" y="2505075"/>
            <a:ext cx="5157787" cy="3371850"/>
          </a:xfrm>
        </p:spPr>
        <p:txBody>
          <a:bodyPr/>
          <a:lstStyle>
            <a:lvl1pPr>
              <a:defRPr>
                <a:solidFill>
                  <a:srgbClr val="00567D"/>
                </a:solidFill>
              </a:defRPr>
            </a:lvl1pPr>
            <a:lvl2pPr>
              <a:defRPr>
                <a:solidFill>
                  <a:srgbClr val="00567D"/>
                </a:solidFill>
              </a:defRPr>
            </a:lvl2pPr>
          </a:lstStyle>
          <a:p>
            <a:pPr lvl="0"/>
            <a:r>
              <a:rPr lang="en-US" dirty="0"/>
              <a:t>Edit text styles</a:t>
            </a:r>
          </a:p>
          <a:p>
            <a:pPr lvl="1"/>
            <a:r>
              <a:rPr lang="en-US" dirty="0"/>
              <a:t>Second level</a:t>
            </a:r>
          </a:p>
        </p:txBody>
      </p:sp>
      <p:sp>
        <p:nvSpPr>
          <p:cNvPr id="5" name="Text Placeholder 4"/>
          <p:cNvSpPr>
            <a:spLocks noGrp="1"/>
          </p:cNvSpPr>
          <p:nvPr>
            <p:ph type="body" sz="quarter" idx="3" hasCustomPrompt="1"/>
          </p:nvPr>
        </p:nvSpPr>
        <p:spPr>
          <a:xfrm>
            <a:off x="6172200" y="1681163"/>
            <a:ext cx="5183188" cy="823912"/>
          </a:xfrm>
        </p:spPr>
        <p:txBody>
          <a:bodyPr anchor="b">
            <a:normAutofit/>
          </a:bodyPr>
          <a:lstStyle>
            <a:lvl1pPr marL="0" indent="0">
              <a:buNone/>
              <a:defRPr sz="3600" b="1">
                <a:solidFill>
                  <a:srgbClr val="00567D"/>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Edit text styles</a:t>
            </a:r>
          </a:p>
        </p:txBody>
      </p:sp>
      <p:sp>
        <p:nvSpPr>
          <p:cNvPr id="6" name="Content Placeholder 5"/>
          <p:cNvSpPr>
            <a:spLocks noGrp="1"/>
          </p:cNvSpPr>
          <p:nvPr>
            <p:ph sz="quarter" idx="4"/>
          </p:nvPr>
        </p:nvSpPr>
        <p:spPr>
          <a:xfrm>
            <a:off x="6172200" y="2505075"/>
            <a:ext cx="5183188" cy="3371850"/>
          </a:xfrm>
        </p:spPr>
        <p:txBody>
          <a:bodyPr/>
          <a:lstStyle>
            <a:lvl1pPr>
              <a:defRPr>
                <a:solidFill>
                  <a:srgbClr val="00567D"/>
                </a:solidFill>
              </a:defRPr>
            </a:lvl1pPr>
            <a:lvl2pPr>
              <a:defRPr>
                <a:solidFill>
                  <a:srgbClr val="00567D"/>
                </a:solidFill>
              </a:defRPr>
            </a:lvl2pPr>
          </a:lstStyle>
          <a:p>
            <a:pPr lvl="0"/>
            <a:r>
              <a:rPr lang="en-US" dirty="0"/>
              <a:t>Edit Master text styles</a:t>
            </a:r>
          </a:p>
          <a:p>
            <a:pPr lvl="1"/>
            <a:r>
              <a:rPr lang="en-US" dirty="0"/>
              <a:t>Second level</a:t>
            </a:r>
          </a:p>
        </p:txBody>
      </p:sp>
      <p:sp>
        <p:nvSpPr>
          <p:cNvPr id="7" name="Date Placeholder 6"/>
          <p:cNvSpPr>
            <a:spLocks noGrp="1"/>
          </p:cNvSpPr>
          <p:nvPr>
            <p:ph type="dt" sz="half" idx="10"/>
          </p:nvPr>
        </p:nvSpPr>
        <p:spPr/>
        <p:txBody>
          <a:bodyPr/>
          <a:lstStyle/>
          <a:p>
            <a:fld id="{BD8E6D7F-42DD-4F21-9060-C0F9BEBBC705}" type="datetime1">
              <a:rPr lang="en-US" smtClean="0"/>
              <a:t>9/4/2021</a:t>
            </a:fld>
            <a:endParaRPr lang="en-US"/>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8C5A40D2-BF58-465D-8282-B59BC9A150F5}" type="slidenum">
              <a:rPr lang="en-US" smtClean="0"/>
              <a:t>‹#›</a:t>
            </a:fld>
            <a:endParaRPr lang="en-US"/>
          </a:p>
        </p:txBody>
      </p:sp>
    </p:spTree>
    <p:extLst>
      <p:ext uri="{BB962C8B-B14F-4D97-AF65-F5344CB8AC3E}">
        <p14:creationId xmlns:p14="http://schemas.microsoft.com/office/powerpoint/2010/main" val="1758870287"/>
      </p:ext>
    </p:extLst>
  </p:cSld>
  <p:clrMapOvr>
    <a:masterClrMapping/>
  </p:clrMapOvr>
  <p:extLst>
    <p:ext uri="{DCECCB84-F9BA-43D5-87BE-67443E8EF086}">
      <p15:sldGuideLst xmlns:p15="http://schemas.microsoft.com/office/powerpoint/2012/main">
        <p15:guide id="1" orient="horz" pos="4080" userDrawn="1">
          <p15:clr>
            <a:srgbClr val="FBAE40"/>
          </p15:clr>
        </p15:guide>
        <p15:guide id="2" pos="3840"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solidFill>
                  <a:srgbClr val="00567D"/>
                </a:solidFill>
                <a:latin typeface="Calibri" panose="020F0502020204030204" pitchFamily="34" charset="0"/>
                <a:cs typeface="Calibri" panose="020F0502020204030204" pitchFamily="34" charset="0"/>
              </a:defRPr>
            </a:lvl1pPr>
          </a:lstStyle>
          <a:p>
            <a:r>
              <a:rPr lang="en-US" dirty="0"/>
              <a:t>Click to edit title</a:t>
            </a:r>
          </a:p>
        </p:txBody>
      </p:sp>
      <p:sp>
        <p:nvSpPr>
          <p:cNvPr id="3" name="Date Placeholder 2"/>
          <p:cNvSpPr>
            <a:spLocks noGrp="1"/>
          </p:cNvSpPr>
          <p:nvPr>
            <p:ph type="dt" sz="half" idx="10"/>
          </p:nvPr>
        </p:nvSpPr>
        <p:spPr/>
        <p:txBody>
          <a:bodyPr/>
          <a:lstStyle/>
          <a:p>
            <a:fld id="{4269DC55-42E3-4EFF-A3D4-2F37FEE7871A}" type="datetime1">
              <a:rPr lang="en-US" smtClean="0"/>
              <a:t>9/4/2021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8C5A40D2-BF58-465D-8282-B59BC9A150F5}" type="slidenum">
              <a:rPr lang="en-US" smtClean="0"/>
              <a:t>‹#›</a:t>
            </a:fld>
            <a:endParaRPr lang="en-US"/>
          </a:p>
        </p:txBody>
      </p:sp>
    </p:spTree>
    <p:extLst>
      <p:ext uri="{BB962C8B-B14F-4D97-AF65-F5344CB8AC3E}">
        <p14:creationId xmlns:p14="http://schemas.microsoft.com/office/powerpoint/2010/main" val="323367286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3E1FBB75-2C92-445F-8EEA-3CC96DA1F8F0}" type="datetime1">
              <a:rPr lang="en-US" smtClean="0"/>
              <a:t>9/4/2021</a:t>
            </a:fld>
            <a:endParaRPr lang="en-US"/>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8C5A40D2-BF58-465D-8282-B59BC9A150F5}" type="slidenum">
              <a:rPr lang="en-US" smtClean="0"/>
              <a:t>‹#›</a:t>
            </a:fld>
            <a:endParaRPr lang="en-US"/>
          </a:p>
        </p:txBody>
      </p:sp>
    </p:spTree>
    <p:extLst>
      <p:ext uri="{BB962C8B-B14F-4D97-AF65-F5344CB8AC3E}">
        <p14:creationId xmlns:p14="http://schemas.microsoft.com/office/powerpoint/2010/main" val="302936043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839788" y="457200"/>
            <a:ext cx="3932237" cy="1600200"/>
          </a:xfrm>
        </p:spPr>
        <p:txBody>
          <a:bodyPr anchor="b">
            <a:normAutofit/>
          </a:bodyPr>
          <a:lstStyle>
            <a:lvl1pPr>
              <a:defRPr sz="3200">
                <a:solidFill>
                  <a:srgbClr val="00567D"/>
                </a:solidFill>
                <a:latin typeface="Calibri" panose="020F0502020204030204" pitchFamily="34" charset="0"/>
                <a:cs typeface="Calibri" panose="020F0502020204030204" pitchFamily="34" charset="0"/>
              </a:defRPr>
            </a:lvl1pPr>
          </a:lstStyle>
          <a:p>
            <a:r>
              <a:rPr lang="en-US" dirty="0"/>
              <a:t>Click to edit title style</a:t>
            </a:r>
          </a:p>
        </p:txBody>
      </p:sp>
      <p:sp>
        <p:nvSpPr>
          <p:cNvPr id="3" name="Content Placeholder 2"/>
          <p:cNvSpPr>
            <a:spLocks noGrp="1"/>
          </p:cNvSpPr>
          <p:nvPr>
            <p:ph idx="1" hasCustomPrompt="1"/>
          </p:nvPr>
        </p:nvSpPr>
        <p:spPr>
          <a:xfrm>
            <a:off x="5183188" y="685801"/>
            <a:ext cx="6172200" cy="5175250"/>
          </a:xfrm>
        </p:spPr>
        <p:txBody>
          <a:bodyPr/>
          <a:lstStyle>
            <a:lvl1pPr>
              <a:defRPr sz="3200">
                <a:solidFill>
                  <a:srgbClr val="00567D"/>
                </a:solidFill>
              </a:defRPr>
            </a:lvl1pPr>
            <a:lvl2pPr>
              <a:defRPr sz="2800">
                <a:solidFill>
                  <a:srgbClr val="00567D"/>
                </a:solidFill>
              </a:defRPr>
            </a:lvl2pPr>
            <a:lvl3pPr>
              <a:defRPr sz="2400">
                <a:solidFill>
                  <a:srgbClr val="00567D"/>
                </a:solidFill>
              </a:defRPr>
            </a:lvl3pPr>
            <a:lvl4pPr>
              <a:defRPr sz="2000"/>
            </a:lvl4pPr>
            <a:lvl5pPr>
              <a:defRPr sz="2000"/>
            </a:lvl5pPr>
            <a:lvl6pPr>
              <a:defRPr sz="2000"/>
            </a:lvl6pPr>
            <a:lvl7pPr>
              <a:defRPr sz="2000"/>
            </a:lvl7pPr>
            <a:lvl8pPr>
              <a:defRPr sz="2000"/>
            </a:lvl8pPr>
            <a:lvl9pPr>
              <a:defRPr sz="2000"/>
            </a:lvl9pPr>
          </a:lstStyle>
          <a:p>
            <a:pPr lvl="0"/>
            <a:r>
              <a:rPr lang="en-US" dirty="0"/>
              <a:t>Edit text</a:t>
            </a:r>
          </a:p>
          <a:p>
            <a:pPr lvl="1"/>
            <a:r>
              <a:rPr lang="en-US" dirty="0"/>
              <a:t>Second level</a:t>
            </a:r>
          </a:p>
          <a:p>
            <a:pPr lvl="2"/>
            <a:r>
              <a:rPr lang="en-US" dirty="0"/>
              <a:t>Third level</a:t>
            </a:r>
          </a:p>
        </p:txBody>
      </p:sp>
      <p:sp>
        <p:nvSpPr>
          <p:cNvPr id="4" name="Text Placeholder 3"/>
          <p:cNvSpPr>
            <a:spLocks noGrp="1"/>
          </p:cNvSpPr>
          <p:nvPr>
            <p:ph type="body" sz="half" idx="2" hasCustomPrompt="1"/>
          </p:nvPr>
        </p:nvSpPr>
        <p:spPr>
          <a:xfrm>
            <a:off x="839788" y="2057400"/>
            <a:ext cx="3932237" cy="3811588"/>
          </a:xfrm>
        </p:spPr>
        <p:txBody>
          <a:bodyPr>
            <a:normAutofit/>
          </a:bodyPr>
          <a:lstStyle>
            <a:lvl1pPr marL="0" indent="0">
              <a:buNone/>
              <a:defRPr sz="2400">
                <a:solidFill>
                  <a:srgbClr val="00567D"/>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Edit text styles</a:t>
            </a:r>
          </a:p>
        </p:txBody>
      </p:sp>
      <p:sp>
        <p:nvSpPr>
          <p:cNvPr id="5" name="Date Placeholder 4"/>
          <p:cNvSpPr>
            <a:spLocks noGrp="1"/>
          </p:cNvSpPr>
          <p:nvPr>
            <p:ph type="dt" sz="half" idx="10"/>
          </p:nvPr>
        </p:nvSpPr>
        <p:spPr/>
        <p:txBody>
          <a:bodyPr/>
          <a:lstStyle/>
          <a:p>
            <a:fld id="{64FDB018-71F2-4D47-9C47-FB770C7BD24F}" type="datetime1">
              <a:rPr lang="en-US" smtClean="0"/>
              <a:t>9/4/2021</a:t>
            </a:fld>
            <a:endParaRPr lang="en-US"/>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8C5A40D2-BF58-465D-8282-B59BC9A150F5}" type="slidenum">
              <a:rPr lang="en-US" smtClean="0"/>
              <a:t>‹#›</a:t>
            </a:fld>
            <a:endParaRPr lang="en-US"/>
          </a:p>
        </p:txBody>
      </p:sp>
    </p:spTree>
    <p:extLst>
      <p:ext uri="{BB962C8B-B14F-4D97-AF65-F5344CB8AC3E}">
        <p14:creationId xmlns:p14="http://schemas.microsoft.com/office/powerpoint/2010/main" val="31960654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839788" y="457200"/>
            <a:ext cx="3932237" cy="1600200"/>
          </a:xfrm>
        </p:spPr>
        <p:txBody>
          <a:bodyPr anchor="b"/>
          <a:lstStyle>
            <a:lvl1pPr>
              <a:defRPr sz="3200">
                <a:solidFill>
                  <a:srgbClr val="00567D"/>
                </a:solidFill>
                <a:latin typeface="Calibri" panose="020F0502020204030204" pitchFamily="34" charset="0"/>
                <a:cs typeface="Calibri" panose="020F0502020204030204" pitchFamily="34" charset="0"/>
              </a:defRPr>
            </a:lvl1pPr>
          </a:lstStyle>
          <a:p>
            <a:r>
              <a:rPr lang="en-US" dirty="0"/>
              <a:t>Click to edit title</a:t>
            </a:r>
          </a:p>
        </p:txBody>
      </p:sp>
      <p:sp>
        <p:nvSpPr>
          <p:cNvPr id="3" name="Picture Placeholder 2"/>
          <p:cNvSpPr>
            <a:spLocks noGrp="1" noChangeAspect="1"/>
          </p:cNvSpPr>
          <p:nvPr>
            <p:ph type="pic" idx="1"/>
          </p:nvPr>
        </p:nvSpPr>
        <p:spPr>
          <a:xfrm>
            <a:off x="5183188" y="666751"/>
            <a:ext cx="6172200" cy="5194300"/>
          </a:xfrm>
        </p:spPr>
        <p:txBody>
          <a:bodyPr anchor="t"/>
          <a:lstStyle>
            <a:lvl1pPr marL="0" indent="0">
              <a:buNone/>
              <a:defRPr sz="3200">
                <a:solidFill>
                  <a:srgbClr val="00567D"/>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p>
        </p:txBody>
      </p:sp>
      <p:sp>
        <p:nvSpPr>
          <p:cNvPr id="4" name="Text Placeholder 3"/>
          <p:cNvSpPr>
            <a:spLocks noGrp="1"/>
          </p:cNvSpPr>
          <p:nvPr>
            <p:ph type="body" sz="half" idx="2" hasCustomPrompt="1"/>
          </p:nvPr>
        </p:nvSpPr>
        <p:spPr>
          <a:xfrm>
            <a:off x="839788" y="2057400"/>
            <a:ext cx="3932237" cy="3811588"/>
          </a:xfrm>
        </p:spPr>
        <p:txBody>
          <a:bodyPr>
            <a:normAutofit/>
          </a:bodyPr>
          <a:lstStyle>
            <a:lvl1pPr marL="0" indent="0">
              <a:buNone/>
              <a:defRPr sz="2400">
                <a:solidFill>
                  <a:srgbClr val="00567D"/>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Edit text</a:t>
            </a:r>
          </a:p>
        </p:txBody>
      </p:sp>
      <p:sp>
        <p:nvSpPr>
          <p:cNvPr id="5" name="Date Placeholder 4"/>
          <p:cNvSpPr>
            <a:spLocks noGrp="1"/>
          </p:cNvSpPr>
          <p:nvPr>
            <p:ph type="dt" sz="half" idx="10"/>
          </p:nvPr>
        </p:nvSpPr>
        <p:spPr/>
        <p:txBody>
          <a:bodyPr/>
          <a:lstStyle/>
          <a:p>
            <a:fld id="{7EA36DB4-BE2C-43F1-B7E4-9927F325EBB2}" type="datetime1">
              <a:rPr lang="en-US" smtClean="0"/>
              <a:t>9/4/2021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C5A40D2-BF58-465D-8282-B59BC9A150F5}" type="slidenum">
              <a:rPr lang="en-US" smtClean="0"/>
              <a:t>‹#›</a:t>
            </a:fld>
            <a:endParaRPr lang="en-US"/>
          </a:p>
        </p:txBody>
      </p:sp>
    </p:spTree>
    <p:extLst>
      <p:ext uri="{BB962C8B-B14F-4D97-AF65-F5344CB8AC3E}">
        <p14:creationId xmlns:p14="http://schemas.microsoft.com/office/powerpoint/2010/main" val="50122441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3.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2.png"/><Relationship Id="rId5" Type="http://schemas.openxmlformats.org/officeDocument/2006/relationships/slideLayout" Target="../slideLayouts/slideLayout5.xml"/><Relationship Id="rId10"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13B66D0-E753-4EE3-BB16-B7483880096E}" type="datetime1">
              <a:rPr lang="en-US" smtClean="0"/>
              <a:t>9/4/2021</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C5A40D2-BF58-465D-8282-B59BC9A150F5}" type="slidenum">
              <a:rPr lang="en-US" smtClean="0"/>
              <a:t>‹#›</a:t>
            </a:fld>
            <a:endParaRPr lang="en-US"/>
          </a:p>
        </p:txBody>
      </p:sp>
      <p:pic>
        <p:nvPicPr>
          <p:cNvPr id="7" name="Picture 6"/>
          <p:cNvPicPr>
            <a:picLocks noChangeAspect="1"/>
          </p:cNvPicPr>
          <p:nvPr userDrawn="1"/>
        </p:nvPicPr>
        <p:blipFill>
          <a:blip r:embed="rId10"/>
          <a:stretch>
            <a:fillRect/>
          </a:stretch>
        </p:blipFill>
        <p:spPr>
          <a:xfrm>
            <a:off x="718862" y="444749"/>
            <a:ext cx="10754276" cy="5968501"/>
          </a:xfrm>
          <a:prstGeom prst="rect">
            <a:avLst/>
          </a:prstGeom>
        </p:spPr>
      </p:pic>
      <p:pic>
        <p:nvPicPr>
          <p:cNvPr id="8" name="Picture 7"/>
          <p:cNvPicPr>
            <a:picLocks noChangeAspect="1"/>
          </p:cNvPicPr>
          <p:nvPr userDrawn="1"/>
        </p:nvPicPr>
        <p:blipFill>
          <a:blip r:embed="rId11"/>
          <a:stretch>
            <a:fillRect/>
          </a:stretch>
        </p:blipFill>
        <p:spPr>
          <a:xfrm>
            <a:off x="828599" y="552449"/>
            <a:ext cx="10534801" cy="5724525"/>
          </a:xfrm>
          <a:prstGeom prst="rect">
            <a:avLst/>
          </a:prstGeom>
        </p:spPr>
      </p:pic>
      <p:pic>
        <p:nvPicPr>
          <p:cNvPr id="11" name="Picture 10"/>
          <p:cNvPicPr>
            <a:picLocks noChangeAspect="1"/>
          </p:cNvPicPr>
          <p:nvPr userDrawn="1"/>
        </p:nvPicPr>
        <p:blipFill>
          <a:blip r:embed="rId12"/>
          <a:stretch>
            <a:fillRect/>
          </a:stretch>
        </p:blipFill>
        <p:spPr>
          <a:xfrm>
            <a:off x="5053492" y="5858587"/>
            <a:ext cx="2085013" cy="634039"/>
          </a:xfrm>
          <a:prstGeom prst="rect">
            <a:avLst/>
          </a:prstGeom>
        </p:spPr>
      </p:pic>
    </p:spTree>
    <p:extLst>
      <p:ext uri="{BB962C8B-B14F-4D97-AF65-F5344CB8AC3E}">
        <p14:creationId xmlns:p14="http://schemas.microsoft.com/office/powerpoint/2010/main" val="1110115281"/>
      </p:ext>
    </p:extLst>
  </p:cSld>
  <p:clrMap bg1="lt1" tx1="dk1" bg2="lt2" tx2="dk2" accent1="accent1" accent2="accent2" accent3="accent3" accent4="accent4" accent5="accent5" accent6="accent6" hlink="hlink" folHlink="folHlink"/>
  <p:sldLayoutIdLst>
    <p:sldLayoutId id="2147483674" r:id="rId1"/>
    <p:sldLayoutId id="2147483675" r:id="rId2"/>
    <p:sldLayoutId id="2147483677" r:id="rId3"/>
    <p:sldLayoutId id="2147483678" r:id="rId4"/>
    <p:sldLayoutId id="2147483686" r:id="rId5"/>
    <p:sldLayoutId id="2147483679" r:id="rId6"/>
    <p:sldLayoutId id="2147483681" r:id="rId7"/>
    <p:sldLayoutId id="2147483682" r:id="rId8"/>
  </p:sldLayoutIdLst>
  <p:hf sldNum="0" hdr="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1.xml"/><Relationship Id="rId5" Type="http://schemas.openxmlformats.org/officeDocument/2006/relationships/image" Target="../media/image9.png"/><Relationship Id="rId4" Type="http://schemas.openxmlformats.org/officeDocument/2006/relationships/image" Target="../media/image8.png"/></Relationships>
</file>

<file path=ppt/slides/_rels/slide2.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image" Target="../media/image11.png"/><Relationship Id="rId7" Type="http://schemas.openxmlformats.org/officeDocument/2006/relationships/image" Target="../media/image15.png"/><Relationship Id="rId2" Type="http://schemas.openxmlformats.org/officeDocument/2006/relationships/image" Target="../media/image10.png"/><Relationship Id="rId1" Type="http://schemas.openxmlformats.org/officeDocument/2006/relationships/slideLayout" Target="../slideLayouts/slideLayout2.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png"/></Relationships>
</file>

<file path=ppt/slides/_rels/slide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3.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19.png"/></Relationships>
</file>

<file path=ppt/slides/_rels/slide4.xml.rels><?xml version="1.0" encoding="UTF-8" standalone="yes"?>
<Relationships xmlns="http://schemas.openxmlformats.org/package/2006/relationships"><Relationship Id="rId8" Type="http://schemas.openxmlformats.org/officeDocument/2006/relationships/image" Target="../media/image28.png"/><Relationship Id="rId3" Type="http://schemas.openxmlformats.org/officeDocument/2006/relationships/image" Target="../media/image23.png"/><Relationship Id="rId7" Type="http://schemas.openxmlformats.org/officeDocument/2006/relationships/image" Target="../media/image27.png"/><Relationship Id="rId2" Type="http://schemas.openxmlformats.org/officeDocument/2006/relationships/image" Target="../media/image22.png"/><Relationship Id="rId1" Type="http://schemas.openxmlformats.org/officeDocument/2006/relationships/slideLayout" Target="../slideLayouts/slideLayout2.xml"/><Relationship Id="rId6" Type="http://schemas.openxmlformats.org/officeDocument/2006/relationships/image" Target="../media/image26.png"/><Relationship Id="rId5" Type="http://schemas.openxmlformats.org/officeDocument/2006/relationships/image" Target="../media/image25.png"/><Relationship Id="rId4" Type="http://schemas.openxmlformats.org/officeDocument/2006/relationships/image" Target="../media/image24.png"/></Relationships>
</file>

<file path=ppt/slides/_rels/slide5.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Layout" Target="../slideLayouts/slideLayout2.xml"/><Relationship Id="rId5" Type="http://schemas.openxmlformats.org/officeDocument/2006/relationships/image" Target="../media/image32.png"/><Relationship Id="rId4" Type="http://schemas.openxmlformats.org/officeDocument/2006/relationships/image" Target="../media/image31.png"/></Relationships>
</file>

<file path=ppt/slides/_rels/slide6.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png"/><Relationship Id="rId1" Type="http://schemas.openxmlformats.org/officeDocument/2006/relationships/slideLayout" Target="../slideLayouts/slideLayout7.xml"/><Relationship Id="rId6" Type="http://schemas.openxmlformats.org/officeDocument/2006/relationships/image" Target="../media/image37.png"/><Relationship Id="rId5" Type="http://schemas.openxmlformats.org/officeDocument/2006/relationships/image" Target="../media/image36.png"/><Relationship Id="rId4" Type="http://schemas.openxmlformats.org/officeDocument/2006/relationships/image" Target="../media/image3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524001" y="615950"/>
            <a:ext cx="9144000" cy="1103793"/>
          </a:xfrm>
        </p:spPr>
        <p:txBody>
          <a:bodyPr/>
          <a:lstStyle/>
          <a:p>
            <a:r>
              <a:rPr lang="en-US" dirty="0">
                <a:latin typeface="Algerian" panose="04020705040A02060702" pitchFamily="82" charset="0"/>
              </a:rPr>
              <a:t>Polymer Synthesis</a:t>
            </a:r>
          </a:p>
        </p:txBody>
      </p:sp>
      <p:sp>
        <p:nvSpPr>
          <p:cNvPr id="5" name="Content Placeholder 4"/>
          <p:cNvSpPr>
            <a:spLocks noGrp="1"/>
          </p:cNvSpPr>
          <p:nvPr>
            <p:ph sz="quarter" idx="14"/>
          </p:nvPr>
        </p:nvSpPr>
        <p:spPr>
          <a:xfrm>
            <a:off x="4181574" y="4619297"/>
            <a:ext cx="3971826" cy="829395"/>
          </a:xfrm>
        </p:spPr>
        <p:txBody>
          <a:bodyPr>
            <a:normAutofit/>
          </a:bodyPr>
          <a:lstStyle/>
          <a:p>
            <a:r>
              <a:rPr lang="en-US" sz="1800" dirty="0">
                <a:latin typeface="Times New Roman" panose="02020603050405020304" pitchFamily="18" charset="0"/>
                <a:cs typeface="Times New Roman" panose="02020603050405020304" pitchFamily="18" charset="0"/>
              </a:rPr>
              <a:t>Developed by:</a:t>
            </a:r>
          </a:p>
          <a:p>
            <a:r>
              <a:rPr lang="en-US" sz="1800" dirty="0">
                <a:latin typeface="Times New Roman" panose="02020603050405020304" pitchFamily="18" charset="0"/>
                <a:cs typeface="Times New Roman" panose="02020603050405020304" pitchFamily="18" charset="0"/>
              </a:rPr>
              <a:t>Frances Allard/Cultural Advisor</a:t>
            </a:r>
          </a:p>
        </p:txBody>
      </p:sp>
      <p:sp>
        <p:nvSpPr>
          <p:cNvPr id="6" name="Date Placeholder 5">
            <a:extLst>
              <a:ext uri="{FF2B5EF4-FFF2-40B4-BE49-F238E27FC236}">
                <a16:creationId xmlns:a16="http://schemas.microsoft.com/office/drawing/2014/main" id="{70520C03-149F-45CD-A363-AE00292A2BF5}"/>
              </a:ext>
            </a:extLst>
          </p:cNvPr>
          <p:cNvSpPr>
            <a:spLocks noGrp="1"/>
          </p:cNvSpPr>
          <p:nvPr>
            <p:ph type="dt" sz="half" idx="10"/>
          </p:nvPr>
        </p:nvSpPr>
        <p:spPr/>
        <p:txBody>
          <a:bodyPr/>
          <a:lstStyle/>
          <a:p>
            <a:fld id="{5C1E4C1E-DD94-41F8-A6B6-BCBC4135F2CC}" type="datetime1">
              <a:rPr lang="en-US" smtClean="0"/>
              <a:t>9/4/2021</a:t>
            </a:fld>
            <a:endParaRPr lang="en-US"/>
          </a:p>
        </p:txBody>
      </p:sp>
      <p:sp>
        <p:nvSpPr>
          <p:cNvPr id="7" name="Footer Placeholder 6">
            <a:extLst>
              <a:ext uri="{FF2B5EF4-FFF2-40B4-BE49-F238E27FC236}">
                <a16:creationId xmlns:a16="http://schemas.microsoft.com/office/drawing/2014/main" id="{A9C5D91A-0002-45E0-93B3-C8AED3E105ED}"/>
              </a:ext>
            </a:extLst>
          </p:cNvPr>
          <p:cNvSpPr>
            <a:spLocks noGrp="1"/>
          </p:cNvSpPr>
          <p:nvPr>
            <p:ph type="ftr" sz="quarter" idx="11"/>
          </p:nvPr>
        </p:nvSpPr>
        <p:spPr/>
        <p:txBody>
          <a:bodyPr/>
          <a:lstStyle/>
          <a:p>
            <a:endParaRPr lang="en-US" dirty="0"/>
          </a:p>
        </p:txBody>
      </p:sp>
      <p:pic>
        <p:nvPicPr>
          <p:cNvPr id="3" name="Picture 2">
            <a:extLst>
              <a:ext uri="{FF2B5EF4-FFF2-40B4-BE49-F238E27FC236}">
                <a16:creationId xmlns:a16="http://schemas.microsoft.com/office/drawing/2014/main" id="{59923165-6C9F-4102-9FEE-4EF3DAA4AA80}"/>
              </a:ext>
            </a:extLst>
          </p:cNvPr>
          <p:cNvPicPr>
            <a:picLocks noChangeAspect="1"/>
          </p:cNvPicPr>
          <p:nvPr/>
        </p:nvPicPr>
        <p:blipFill>
          <a:blip r:embed="rId2"/>
          <a:stretch>
            <a:fillRect/>
          </a:stretch>
        </p:blipFill>
        <p:spPr>
          <a:xfrm>
            <a:off x="1038792" y="3707771"/>
            <a:ext cx="3103133" cy="2194750"/>
          </a:xfrm>
          <a:prstGeom prst="rect">
            <a:avLst/>
          </a:prstGeom>
        </p:spPr>
      </p:pic>
      <p:pic>
        <p:nvPicPr>
          <p:cNvPr id="4" name="Picture 3">
            <a:extLst>
              <a:ext uri="{FF2B5EF4-FFF2-40B4-BE49-F238E27FC236}">
                <a16:creationId xmlns:a16="http://schemas.microsoft.com/office/drawing/2014/main" id="{CD8C95AA-E91E-4F7E-B04A-72F2E8807BAA}"/>
              </a:ext>
            </a:extLst>
          </p:cNvPr>
          <p:cNvPicPr>
            <a:picLocks noChangeAspect="1"/>
          </p:cNvPicPr>
          <p:nvPr/>
        </p:nvPicPr>
        <p:blipFill>
          <a:blip r:embed="rId3"/>
          <a:stretch>
            <a:fillRect/>
          </a:stretch>
        </p:blipFill>
        <p:spPr>
          <a:xfrm>
            <a:off x="7531870" y="1659780"/>
            <a:ext cx="3390596" cy="1906496"/>
          </a:xfrm>
          <a:prstGeom prst="rect">
            <a:avLst/>
          </a:prstGeom>
        </p:spPr>
      </p:pic>
      <p:pic>
        <p:nvPicPr>
          <p:cNvPr id="8" name="Picture 7">
            <a:extLst>
              <a:ext uri="{FF2B5EF4-FFF2-40B4-BE49-F238E27FC236}">
                <a16:creationId xmlns:a16="http://schemas.microsoft.com/office/drawing/2014/main" id="{C07D38A6-4D91-4B43-B80A-39D9D8374276}"/>
              </a:ext>
            </a:extLst>
          </p:cNvPr>
          <p:cNvPicPr>
            <a:picLocks noChangeAspect="1"/>
          </p:cNvPicPr>
          <p:nvPr/>
        </p:nvPicPr>
        <p:blipFill>
          <a:blip r:embed="rId4"/>
          <a:stretch>
            <a:fillRect/>
          </a:stretch>
        </p:blipFill>
        <p:spPr>
          <a:xfrm>
            <a:off x="1119231" y="1892551"/>
            <a:ext cx="4139543" cy="1463167"/>
          </a:xfrm>
          <a:prstGeom prst="rect">
            <a:avLst/>
          </a:prstGeom>
        </p:spPr>
      </p:pic>
      <p:pic>
        <p:nvPicPr>
          <p:cNvPr id="9" name="Picture 8">
            <a:extLst>
              <a:ext uri="{FF2B5EF4-FFF2-40B4-BE49-F238E27FC236}">
                <a16:creationId xmlns:a16="http://schemas.microsoft.com/office/drawing/2014/main" id="{3A6643C2-C6A4-44F7-88D8-DA50D10CE913}"/>
              </a:ext>
            </a:extLst>
          </p:cNvPr>
          <p:cNvPicPr>
            <a:picLocks noChangeAspect="1"/>
          </p:cNvPicPr>
          <p:nvPr/>
        </p:nvPicPr>
        <p:blipFill>
          <a:blip r:embed="rId5"/>
          <a:stretch>
            <a:fillRect/>
          </a:stretch>
        </p:blipFill>
        <p:spPr>
          <a:xfrm>
            <a:off x="7987055" y="3749897"/>
            <a:ext cx="3166153" cy="1662642"/>
          </a:xfrm>
          <a:prstGeom prst="rect">
            <a:avLst/>
          </a:prstGeom>
        </p:spPr>
      </p:pic>
    </p:spTree>
    <p:extLst>
      <p:ext uri="{BB962C8B-B14F-4D97-AF65-F5344CB8AC3E}">
        <p14:creationId xmlns:p14="http://schemas.microsoft.com/office/powerpoint/2010/main" val="387482687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416201"/>
            <a:ext cx="10515600" cy="777540"/>
          </a:xfrm>
        </p:spPr>
        <p:txBody>
          <a:bodyPr>
            <a:normAutofit fontScale="90000"/>
          </a:bodyPr>
          <a:lstStyle/>
          <a:p>
            <a:pPr algn="ctr"/>
            <a:r>
              <a:rPr lang="en-US" dirty="0">
                <a:latin typeface="Algerian" panose="04020705040A02060702" pitchFamily="82" charset="0"/>
              </a:rPr>
              <a:t>Definitions: Polymers Synthesis/hides</a:t>
            </a:r>
          </a:p>
        </p:txBody>
      </p:sp>
      <p:sp>
        <p:nvSpPr>
          <p:cNvPr id="3" name="Content Placeholder 2"/>
          <p:cNvSpPr>
            <a:spLocks noGrp="1"/>
          </p:cNvSpPr>
          <p:nvPr>
            <p:ph idx="1"/>
          </p:nvPr>
        </p:nvSpPr>
        <p:spPr>
          <a:xfrm>
            <a:off x="838200" y="1468073"/>
            <a:ext cx="6200164" cy="4613945"/>
          </a:xfrm>
        </p:spPr>
        <p:txBody>
          <a:bodyPr>
            <a:normAutofit fontScale="92500" lnSpcReduction="20000"/>
          </a:bodyPr>
          <a:lstStyle/>
          <a:p>
            <a:r>
              <a:rPr lang="en-US" dirty="0"/>
              <a:t>Polymers: A substance that has a molecular structure consisting chiefly or entirely of a large number of similar units bonded together many synthetic organic materials using some kind of resin to make it useful.</a:t>
            </a:r>
          </a:p>
          <a:p>
            <a:r>
              <a:rPr lang="en-US" dirty="0"/>
              <a:t>One of the methods used long ago was tanning hides and is a process of making leather from the skins of animals that otherwise would tend to decompose.</a:t>
            </a:r>
          </a:p>
          <a:p>
            <a:r>
              <a:rPr lang="en-US" dirty="0"/>
              <a:t>The term comes from the word 'tannin' which is an acidic chemical compound that alters the nature of the protein fibers in the hide in such a way that they resist decay. </a:t>
            </a:r>
          </a:p>
        </p:txBody>
      </p:sp>
      <p:sp>
        <p:nvSpPr>
          <p:cNvPr id="6" name="Date Placeholder 5">
            <a:extLst>
              <a:ext uri="{FF2B5EF4-FFF2-40B4-BE49-F238E27FC236}">
                <a16:creationId xmlns:a16="http://schemas.microsoft.com/office/drawing/2014/main" id="{70962C06-0B9A-4769-A614-12DC499549B7}"/>
              </a:ext>
            </a:extLst>
          </p:cNvPr>
          <p:cNvSpPr>
            <a:spLocks noGrp="1"/>
          </p:cNvSpPr>
          <p:nvPr>
            <p:ph type="dt" sz="half" idx="10"/>
          </p:nvPr>
        </p:nvSpPr>
        <p:spPr/>
        <p:txBody>
          <a:bodyPr/>
          <a:lstStyle/>
          <a:p>
            <a:fld id="{E7D12966-2D87-4528-A781-D28DDBC42B0E}" type="datetime1">
              <a:rPr lang="en-US" smtClean="0"/>
              <a:t>9/4/2021</a:t>
            </a:fld>
            <a:endParaRPr lang="en-US"/>
          </a:p>
        </p:txBody>
      </p:sp>
      <p:pic>
        <p:nvPicPr>
          <p:cNvPr id="7" name="Picture 6">
            <a:extLst>
              <a:ext uri="{FF2B5EF4-FFF2-40B4-BE49-F238E27FC236}">
                <a16:creationId xmlns:a16="http://schemas.microsoft.com/office/drawing/2014/main" id="{A5C80E68-9E30-44EA-9783-338B1B00D7F3}"/>
              </a:ext>
            </a:extLst>
          </p:cNvPr>
          <p:cNvPicPr>
            <a:picLocks noChangeAspect="1"/>
          </p:cNvPicPr>
          <p:nvPr/>
        </p:nvPicPr>
        <p:blipFill>
          <a:blip r:embed="rId2"/>
          <a:stretch>
            <a:fillRect/>
          </a:stretch>
        </p:blipFill>
        <p:spPr>
          <a:xfrm>
            <a:off x="8033217" y="1325570"/>
            <a:ext cx="1269728" cy="952296"/>
          </a:xfrm>
          <a:prstGeom prst="rect">
            <a:avLst/>
          </a:prstGeom>
        </p:spPr>
      </p:pic>
      <p:sp>
        <p:nvSpPr>
          <p:cNvPr id="8" name="TextBox 7">
            <a:extLst>
              <a:ext uri="{FF2B5EF4-FFF2-40B4-BE49-F238E27FC236}">
                <a16:creationId xmlns:a16="http://schemas.microsoft.com/office/drawing/2014/main" id="{830F00AA-220C-45C4-994C-12ED5D44F89B}"/>
              </a:ext>
            </a:extLst>
          </p:cNvPr>
          <p:cNvSpPr txBox="1"/>
          <p:nvPr/>
        </p:nvSpPr>
        <p:spPr>
          <a:xfrm>
            <a:off x="7903703" y="958641"/>
            <a:ext cx="1753299" cy="369332"/>
          </a:xfrm>
          <a:prstGeom prst="rect">
            <a:avLst/>
          </a:prstGeom>
          <a:noFill/>
        </p:spPr>
        <p:txBody>
          <a:bodyPr wrap="square" rtlCol="0">
            <a:spAutoFit/>
          </a:bodyPr>
          <a:lstStyle/>
          <a:p>
            <a:r>
              <a:rPr lang="en-US" dirty="0"/>
              <a:t>Flesh the hide</a:t>
            </a:r>
          </a:p>
        </p:txBody>
      </p:sp>
      <p:pic>
        <p:nvPicPr>
          <p:cNvPr id="9" name="Picture 8">
            <a:extLst>
              <a:ext uri="{FF2B5EF4-FFF2-40B4-BE49-F238E27FC236}">
                <a16:creationId xmlns:a16="http://schemas.microsoft.com/office/drawing/2014/main" id="{C9E4F00B-E6F4-4C60-8E53-6CF4B5922B59}"/>
              </a:ext>
            </a:extLst>
          </p:cNvPr>
          <p:cNvPicPr>
            <a:picLocks noChangeAspect="1"/>
          </p:cNvPicPr>
          <p:nvPr/>
        </p:nvPicPr>
        <p:blipFill>
          <a:blip r:embed="rId3"/>
          <a:stretch>
            <a:fillRect/>
          </a:stretch>
        </p:blipFill>
        <p:spPr>
          <a:xfrm>
            <a:off x="8109452" y="2544338"/>
            <a:ext cx="1278351" cy="958763"/>
          </a:xfrm>
          <a:prstGeom prst="rect">
            <a:avLst/>
          </a:prstGeom>
        </p:spPr>
      </p:pic>
      <p:sp>
        <p:nvSpPr>
          <p:cNvPr id="12" name="TextBox 11">
            <a:extLst>
              <a:ext uri="{FF2B5EF4-FFF2-40B4-BE49-F238E27FC236}">
                <a16:creationId xmlns:a16="http://schemas.microsoft.com/office/drawing/2014/main" id="{76FD04FB-61FC-4A52-93F1-07902AD00D63}"/>
              </a:ext>
            </a:extLst>
          </p:cNvPr>
          <p:cNvSpPr txBox="1"/>
          <p:nvPr/>
        </p:nvSpPr>
        <p:spPr>
          <a:xfrm>
            <a:off x="8075432" y="2251671"/>
            <a:ext cx="1363533" cy="369332"/>
          </a:xfrm>
          <a:prstGeom prst="rect">
            <a:avLst/>
          </a:prstGeom>
          <a:noFill/>
        </p:spPr>
        <p:txBody>
          <a:bodyPr wrap="square" rtlCol="0">
            <a:spAutoFit/>
          </a:bodyPr>
          <a:lstStyle/>
          <a:p>
            <a:r>
              <a:rPr lang="en-US" dirty="0"/>
              <a:t>Wash hides</a:t>
            </a:r>
          </a:p>
        </p:txBody>
      </p:sp>
      <p:pic>
        <p:nvPicPr>
          <p:cNvPr id="13" name="Picture 12">
            <a:extLst>
              <a:ext uri="{FF2B5EF4-FFF2-40B4-BE49-F238E27FC236}">
                <a16:creationId xmlns:a16="http://schemas.microsoft.com/office/drawing/2014/main" id="{B7144132-B322-4DA5-8A2C-A18D4DCBA370}"/>
              </a:ext>
            </a:extLst>
          </p:cNvPr>
          <p:cNvPicPr>
            <a:picLocks noChangeAspect="1"/>
          </p:cNvPicPr>
          <p:nvPr/>
        </p:nvPicPr>
        <p:blipFill>
          <a:blip r:embed="rId4"/>
          <a:stretch>
            <a:fillRect/>
          </a:stretch>
        </p:blipFill>
        <p:spPr>
          <a:xfrm>
            <a:off x="8075432" y="3898019"/>
            <a:ext cx="1278351" cy="958764"/>
          </a:xfrm>
          <a:prstGeom prst="rect">
            <a:avLst/>
          </a:prstGeom>
        </p:spPr>
      </p:pic>
      <p:sp>
        <p:nvSpPr>
          <p:cNvPr id="14" name="TextBox 13">
            <a:extLst>
              <a:ext uri="{FF2B5EF4-FFF2-40B4-BE49-F238E27FC236}">
                <a16:creationId xmlns:a16="http://schemas.microsoft.com/office/drawing/2014/main" id="{3A07EAD4-5028-4AB6-8B06-A7BB6198407A}"/>
              </a:ext>
            </a:extLst>
          </p:cNvPr>
          <p:cNvSpPr txBox="1"/>
          <p:nvPr/>
        </p:nvSpPr>
        <p:spPr>
          <a:xfrm>
            <a:off x="8212700" y="3528687"/>
            <a:ext cx="1071853" cy="369332"/>
          </a:xfrm>
          <a:prstGeom prst="rect">
            <a:avLst/>
          </a:prstGeom>
          <a:noFill/>
        </p:spPr>
        <p:txBody>
          <a:bodyPr wrap="square" rtlCol="0">
            <a:spAutoFit/>
          </a:bodyPr>
          <a:lstStyle/>
          <a:p>
            <a:r>
              <a:rPr lang="en-US" dirty="0"/>
              <a:t>Dry Hide</a:t>
            </a:r>
          </a:p>
        </p:txBody>
      </p:sp>
      <p:pic>
        <p:nvPicPr>
          <p:cNvPr id="15" name="Picture 14">
            <a:extLst>
              <a:ext uri="{FF2B5EF4-FFF2-40B4-BE49-F238E27FC236}">
                <a16:creationId xmlns:a16="http://schemas.microsoft.com/office/drawing/2014/main" id="{5AD5C5ED-00B9-4D40-8624-3A4AD29196FB}"/>
              </a:ext>
            </a:extLst>
          </p:cNvPr>
          <p:cNvPicPr>
            <a:picLocks noChangeAspect="1"/>
          </p:cNvPicPr>
          <p:nvPr/>
        </p:nvPicPr>
        <p:blipFill>
          <a:blip r:embed="rId5"/>
          <a:stretch>
            <a:fillRect/>
          </a:stretch>
        </p:blipFill>
        <p:spPr>
          <a:xfrm>
            <a:off x="8118022" y="5123313"/>
            <a:ext cx="1278352" cy="958764"/>
          </a:xfrm>
          <a:prstGeom prst="rect">
            <a:avLst/>
          </a:prstGeom>
        </p:spPr>
      </p:pic>
      <p:sp>
        <p:nvSpPr>
          <p:cNvPr id="17" name="TextBox 16">
            <a:extLst>
              <a:ext uri="{FF2B5EF4-FFF2-40B4-BE49-F238E27FC236}">
                <a16:creationId xmlns:a16="http://schemas.microsoft.com/office/drawing/2014/main" id="{FA108AD9-0516-4572-A91D-C8BA0A0F8D1F}"/>
              </a:ext>
            </a:extLst>
          </p:cNvPr>
          <p:cNvSpPr txBox="1"/>
          <p:nvPr/>
        </p:nvSpPr>
        <p:spPr>
          <a:xfrm>
            <a:off x="8056878" y="4762087"/>
            <a:ext cx="1278351" cy="369332"/>
          </a:xfrm>
          <a:prstGeom prst="rect">
            <a:avLst/>
          </a:prstGeom>
          <a:noFill/>
        </p:spPr>
        <p:txBody>
          <a:bodyPr wrap="square" rtlCol="0">
            <a:spAutoFit/>
          </a:bodyPr>
          <a:lstStyle/>
          <a:p>
            <a:r>
              <a:rPr lang="en-US" dirty="0"/>
              <a:t>Dehair hide</a:t>
            </a:r>
          </a:p>
        </p:txBody>
      </p:sp>
      <p:pic>
        <p:nvPicPr>
          <p:cNvPr id="18" name="Picture 17">
            <a:extLst>
              <a:ext uri="{FF2B5EF4-FFF2-40B4-BE49-F238E27FC236}">
                <a16:creationId xmlns:a16="http://schemas.microsoft.com/office/drawing/2014/main" id="{D49EF205-6698-4D72-A7A8-E6E9009F1664}"/>
              </a:ext>
            </a:extLst>
          </p:cNvPr>
          <p:cNvPicPr>
            <a:picLocks noChangeAspect="1"/>
          </p:cNvPicPr>
          <p:nvPr/>
        </p:nvPicPr>
        <p:blipFill>
          <a:blip r:embed="rId6"/>
          <a:stretch>
            <a:fillRect/>
          </a:stretch>
        </p:blipFill>
        <p:spPr>
          <a:xfrm>
            <a:off x="9462365" y="1325570"/>
            <a:ext cx="1269728" cy="952296"/>
          </a:xfrm>
          <a:prstGeom prst="rect">
            <a:avLst/>
          </a:prstGeom>
        </p:spPr>
      </p:pic>
      <p:sp>
        <p:nvSpPr>
          <p:cNvPr id="19" name="TextBox 18">
            <a:extLst>
              <a:ext uri="{FF2B5EF4-FFF2-40B4-BE49-F238E27FC236}">
                <a16:creationId xmlns:a16="http://schemas.microsoft.com/office/drawing/2014/main" id="{D4B0913D-178D-473A-9199-B5FC12D88163}"/>
              </a:ext>
            </a:extLst>
          </p:cNvPr>
          <p:cNvSpPr txBox="1"/>
          <p:nvPr/>
        </p:nvSpPr>
        <p:spPr>
          <a:xfrm>
            <a:off x="9464667" y="975324"/>
            <a:ext cx="1278351" cy="369332"/>
          </a:xfrm>
          <a:prstGeom prst="rect">
            <a:avLst/>
          </a:prstGeom>
          <a:noFill/>
        </p:spPr>
        <p:txBody>
          <a:bodyPr wrap="square" rtlCol="0">
            <a:spAutoFit/>
          </a:bodyPr>
          <a:lstStyle/>
          <a:p>
            <a:r>
              <a:rPr lang="en-US" dirty="0"/>
              <a:t>Brain hide</a:t>
            </a:r>
          </a:p>
        </p:txBody>
      </p:sp>
      <p:pic>
        <p:nvPicPr>
          <p:cNvPr id="20" name="Picture 19">
            <a:extLst>
              <a:ext uri="{FF2B5EF4-FFF2-40B4-BE49-F238E27FC236}">
                <a16:creationId xmlns:a16="http://schemas.microsoft.com/office/drawing/2014/main" id="{9B4CAE6E-A5E9-4579-851B-30746B4810A9}"/>
              </a:ext>
            </a:extLst>
          </p:cNvPr>
          <p:cNvPicPr>
            <a:picLocks noChangeAspect="1"/>
          </p:cNvPicPr>
          <p:nvPr/>
        </p:nvPicPr>
        <p:blipFill>
          <a:blip r:embed="rId7"/>
          <a:stretch>
            <a:fillRect/>
          </a:stretch>
        </p:blipFill>
        <p:spPr>
          <a:xfrm>
            <a:off x="9473292" y="2553323"/>
            <a:ext cx="1269726" cy="952295"/>
          </a:xfrm>
          <a:prstGeom prst="rect">
            <a:avLst/>
          </a:prstGeom>
        </p:spPr>
      </p:pic>
      <p:sp>
        <p:nvSpPr>
          <p:cNvPr id="22" name="TextBox 21">
            <a:extLst>
              <a:ext uri="{FF2B5EF4-FFF2-40B4-BE49-F238E27FC236}">
                <a16:creationId xmlns:a16="http://schemas.microsoft.com/office/drawing/2014/main" id="{D3FB7FC9-9EAD-4301-B51A-C543C698A9C0}"/>
              </a:ext>
            </a:extLst>
          </p:cNvPr>
          <p:cNvSpPr txBox="1"/>
          <p:nvPr/>
        </p:nvSpPr>
        <p:spPr>
          <a:xfrm>
            <a:off x="9473922" y="2253358"/>
            <a:ext cx="1269726" cy="369332"/>
          </a:xfrm>
          <a:prstGeom prst="rect">
            <a:avLst/>
          </a:prstGeom>
          <a:noFill/>
        </p:spPr>
        <p:txBody>
          <a:bodyPr wrap="square" rtlCol="0">
            <a:spAutoFit/>
          </a:bodyPr>
          <a:lstStyle/>
          <a:p>
            <a:r>
              <a:rPr lang="en-US" dirty="0"/>
              <a:t>Soften hide</a:t>
            </a:r>
          </a:p>
        </p:txBody>
      </p:sp>
      <p:pic>
        <p:nvPicPr>
          <p:cNvPr id="23" name="Picture 22">
            <a:extLst>
              <a:ext uri="{FF2B5EF4-FFF2-40B4-BE49-F238E27FC236}">
                <a16:creationId xmlns:a16="http://schemas.microsoft.com/office/drawing/2014/main" id="{2DCADD77-C508-4AE0-868A-DD73561C2B95}"/>
              </a:ext>
            </a:extLst>
          </p:cNvPr>
          <p:cNvPicPr>
            <a:picLocks noChangeAspect="1"/>
          </p:cNvPicPr>
          <p:nvPr/>
        </p:nvPicPr>
        <p:blipFill>
          <a:blip r:embed="rId8"/>
          <a:stretch>
            <a:fillRect/>
          </a:stretch>
        </p:blipFill>
        <p:spPr>
          <a:xfrm>
            <a:off x="9494214" y="3889794"/>
            <a:ext cx="1389427" cy="953986"/>
          </a:xfrm>
          <a:prstGeom prst="rect">
            <a:avLst/>
          </a:prstGeom>
        </p:spPr>
      </p:pic>
      <p:sp>
        <p:nvSpPr>
          <p:cNvPr id="24" name="TextBox 23">
            <a:extLst>
              <a:ext uri="{FF2B5EF4-FFF2-40B4-BE49-F238E27FC236}">
                <a16:creationId xmlns:a16="http://schemas.microsoft.com/office/drawing/2014/main" id="{0F96C324-3736-4CB2-8915-35FC0B398311}"/>
              </a:ext>
            </a:extLst>
          </p:cNvPr>
          <p:cNvSpPr txBox="1"/>
          <p:nvPr/>
        </p:nvSpPr>
        <p:spPr>
          <a:xfrm>
            <a:off x="9456107" y="3513040"/>
            <a:ext cx="1325460" cy="369332"/>
          </a:xfrm>
          <a:prstGeom prst="rect">
            <a:avLst/>
          </a:prstGeom>
          <a:noFill/>
        </p:spPr>
        <p:txBody>
          <a:bodyPr wrap="square" rtlCol="0">
            <a:spAutoFit/>
          </a:bodyPr>
          <a:lstStyle/>
          <a:p>
            <a:r>
              <a:rPr lang="en-US" dirty="0"/>
              <a:t> Smoke hide</a:t>
            </a:r>
          </a:p>
        </p:txBody>
      </p:sp>
    </p:spTree>
    <p:extLst>
      <p:ext uri="{BB962C8B-B14F-4D97-AF65-F5344CB8AC3E}">
        <p14:creationId xmlns:p14="http://schemas.microsoft.com/office/powerpoint/2010/main" val="424199340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half" idx="1"/>
          </p:nvPr>
        </p:nvSpPr>
        <p:spPr>
          <a:xfrm>
            <a:off x="819684" y="1058850"/>
            <a:ext cx="6299460" cy="4932725"/>
          </a:xfrm>
        </p:spPr>
        <p:txBody>
          <a:bodyPr>
            <a:normAutofit fontScale="70000" lnSpcReduction="20000"/>
          </a:bodyPr>
          <a:lstStyle/>
          <a:p>
            <a:r>
              <a:rPr lang="en-US" dirty="0"/>
              <a:t>I am going to talk about leather, as this was traditional one of our items long ago used for clothing, regalia, warmth, head pieces, game pieces, such as balls, lacrosse sticks, snow snake sticks, Ojibwe warriors used hide shields. Hunters also used snares were made out of the lacing from hides. </a:t>
            </a:r>
          </a:p>
          <a:p>
            <a:r>
              <a:rPr lang="en-US" dirty="0"/>
              <a:t>In earlier times, tanning hides was an essential skill practiced by First Nations people across this continent. Before woven cloth was introduced by Europeans, animal skins were used for clothing, footwear, shelter and glue. </a:t>
            </a:r>
          </a:p>
          <a:p>
            <a:r>
              <a:rPr lang="en-US" dirty="0"/>
              <a:t>The most common procedure involved soaking in some sort of emollient (oil compound), hours of scraping, and the addition of some sort of preservative or tanning agent. The tanning agents could be found in tree barks or other vegetative sources, but oily mixtures made from animal brains or fish oils were also used as preservatives. </a:t>
            </a:r>
          </a:p>
          <a:p>
            <a:endParaRPr lang="en-US" dirty="0"/>
          </a:p>
          <a:p>
            <a:endParaRPr lang="en-US" dirty="0"/>
          </a:p>
        </p:txBody>
      </p:sp>
      <p:sp>
        <p:nvSpPr>
          <p:cNvPr id="4" name="Title 3"/>
          <p:cNvSpPr>
            <a:spLocks noGrp="1"/>
          </p:cNvSpPr>
          <p:nvPr>
            <p:ph type="title"/>
          </p:nvPr>
        </p:nvSpPr>
        <p:spPr>
          <a:xfrm>
            <a:off x="3268910" y="536896"/>
            <a:ext cx="5654180" cy="637564"/>
          </a:xfrm>
        </p:spPr>
        <p:txBody>
          <a:bodyPr>
            <a:normAutofit fontScale="90000"/>
          </a:bodyPr>
          <a:lstStyle/>
          <a:p>
            <a:pPr algn="ctr"/>
            <a:r>
              <a:rPr lang="en-US" dirty="0">
                <a:latin typeface="Algerian" panose="04020705040A02060702" pitchFamily="82" charset="0"/>
              </a:rPr>
              <a:t>Historical times</a:t>
            </a:r>
          </a:p>
        </p:txBody>
      </p:sp>
      <p:sp>
        <p:nvSpPr>
          <p:cNvPr id="7" name="Date Placeholder 6">
            <a:extLst>
              <a:ext uri="{FF2B5EF4-FFF2-40B4-BE49-F238E27FC236}">
                <a16:creationId xmlns:a16="http://schemas.microsoft.com/office/drawing/2014/main" id="{46C9C56A-E513-4B3B-B9B4-C92E039E0FA9}"/>
              </a:ext>
            </a:extLst>
          </p:cNvPr>
          <p:cNvSpPr>
            <a:spLocks noGrp="1"/>
          </p:cNvSpPr>
          <p:nvPr>
            <p:ph type="dt" sz="half" idx="10"/>
          </p:nvPr>
        </p:nvSpPr>
        <p:spPr/>
        <p:txBody>
          <a:bodyPr/>
          <a:lstStyle/>
          <a:p>
            <a:fld id="{0717AF48-B638-4B33-A019-811D6BC48632}" type="datetime1">
              <a:rPr lang="en-US" smtClean="0"/>
              <a:t>9/4/2021</a:t>
            </a:fld>
            <a:endParaRPr lang="en-US"/>
          </a:p>
        </p:txBody>
      </p:sp>
      <p:sp>
        <p:nvSpPr>
          <p:cNvPr id="8" name="Footer Placeholder 7">
            <a:extLst>
              <a:ext uri="{FF2B5EF4-FFF2-40B4-BE49-F238E27FC236}">
                <a16:creationId xmlns:a16="http://schemas.microsoft.com/office/drawing/2014/main" id="{624CF34E-77A7-413F-AFE1-5EA5FD46A833}"/>
              </a:ext>
            </a:extLst>
          </p:cNvPr>
          <p:cNvSpPr>
            <a:spLocks noGrp="1"/>
          </p:cNvSpPr>
          <p:nvPr>
            <p:ph type="ftr" sz="quarter" idx="11"/>
          </p:nvPr>
        </p:nvSpPr>
        <p:spPr/>
        <p:txBody>
          <a:bodyPr/>
          <a:lstStyle/>
          <a:p>
            <a:endParaRPr lang="en-US" dirty="0"/>
          </a:p>
        </p:txBody>
      </p:sp>
      <p:pic>
        <p:nvPicPr>
          <p:cNvPr id="3" name="Picture 2">
            <a:extLst>
              <a:ext uri="{FF2B5EF4-FFF2-40B4-BE49-F238E27FC236}">
                <a16:creationId xmlns:a16="http://schemas.microsoft.com/office/drawing/2014/main" id="{28AEEE86-2075-4E84-AEE4-6DF1513358C7}"/>
              </a:ext>
            </a:extLst>
          </p:cNvPr>
          <p:cNvPicPr>
            <a:picLocks noChangeAspect="1"/>
          </p:cNvPicPr>
          <p:nvPr/>
        </p:nvPicPr>
        <p:blipFill>
          <a:blip r:embed="rId2"/>
          <a:stretch>
            <a:fillRect/>
          </a:stretch>
        </p:blipFill>
        <p:spPr>
          <a:xfrm>
            <a:off x="7678613" y="1174460"/>
            <a:ext cx="1511939" cy="1109568"/>
          </a:xfrm>
          <a:prstGeom prst="rect">
            <a:avLst/>
          </a:prstGeom>
        </p:spPr>
      </p:pic>
      <p:pic>
        <p:nvPicPr>
          <p:cNvPr id="5" name="Picture 4">
            <a:extLst>
              <a:ext uri="{FF2B5EF4-FFF2-40B4-BE49-F238E27FC236}">
                <a16:creationId xmlns:a16="http://schemas.microsoft.com/office/drawing/2014/main" id="{CE30E413-73DF-4519-8CC3-29034552F50F}"/>
              </a:ext>
            </a:extLst>
          </p:cNvPr>
          <p:cNvPicPr>
            <a:picLocks noChangeAspect="1"/>
          </p:cNvPicPr>
          <p:nvPr/>
        </p:nvPicPr>
        <p:blipFill>
          <a:blip r:embed="rId3"/>
          <a:stretch>
            <a:fillRect/>
          </a:stretch>
        </p:blipFill>
        <p:spPr>
          <a:xfrm>
            <a:off x="9597833" y="729843"/>
            <a:ext cx="1536325" cy="3346994"/>
          </a:xfrm>
          <a:prstGeom prst="rect">
            <a:avLst/>
          </a:prstGeom>
        </p:spPr>
      </p:pic>
      <p:pic>
        <p:nvPicPr>
          <p:cNvPr id="6" name="Picture 5">
            <a:extLst>
              <a:ext uri="{FF2B5EF4-FFF2-40B4-BE49-F238E27FC236}">
                <a16:creationId xmlns:a16="http://schemas.microsoft.com/office/drawing/2014/main" id="{07F695A9-31ED-45E4-961A-0E25D91CCEDE}"/>
              </a:ext>
            </a:extLst>
          </p:cNvPr>
          <p:cNvPicPr>
            <a:picLocks noChangeAspect="1"/>
          </p:cNvPicPr>
          <p:nvPr/>
        </p:nvPicPr>
        <p:blipFill>
          <a:blip r:embed="rId4"/>
          <a:stretch>
            <a:fillRect/>
          </a:stretch>
        </p:blipFill>
        <p:spPr>
          <a:xfrm>
            <a:off x="7526425" y="2540566"/>
            <a:ext cx="1536325" cy="1140051"/>
          </a:xfrm>
          <a:prstGeom prst="rect">
            <a:avLst/>
          </a:prstGeom>
        </p:spPr>
      </p:pic>
      <p:pic>
        <p:nvPicPr>
          <p:cNvPr id="9" name="Picture 8">
            <a:extLst>
              <a:ext uri="{FF2B5EF4-FFF2-40B4-BE49-F238E27FC236}">
                <a16:creationId xmlns:a16="http://schemas.microsoft.com/office/drawing/2014/main" id="{FC359F17-C1C2-4101-9AFF-524728E2F7C3}"/>
              </a:ext>
            </a:extLst>
          </p:cNvPr>
          <p:cNvPicPr>
            <a:picLocks noChangeAspect="1"/>
          </p:cNvPicPr>
          <p:nvPr/>
        </p:nvPicPr>
        <p:blipFill>
          <a:blip r:embed="rId5"/>
          <a:stretch>
            <a:fillRect/>
          </a:stretch>
        </p:blipFill>
        <p:spPr>
          <a:xfrm>
            <a:off x="7672742" y="3850193"/>
            <a:ext cx="1390008" cy="1109568"/>
          </a:xfrm>
          <a:prstGeom prst="rect">
            <a:avLst/>
          </a:prstGeom>
        </p:spPr>
      </p:pic>
      <p:pic>
        <p:nvPicPr>
          <p:cNvPr id="10" name="Picture 9">
            <a:extLst>
              <a:ext uri="{FF2B5EF4-FFF2-40B4-BE49-F238E27FC236}">
                <a16:creationId xmlns:a16="http://schemas.microsoft.com/office/drawing/2014/main" id="{53761190-D9E7-43C0-A502-4B7F0D5968B1}"/>
              </a:ext>
            </a:extLst>
          </p:cNvPr>
          <p:cNvPicPr>
            <a:picLocks noChangeAspect="1"/>
          </p:cNvPicPr>
          <p:nvPr/>
        </p:nvPicPr>
        <p:blipFill>
          <a:blip r:embed="rId6"/>
          <a:stretch>
            <a:fillRect/>
          </a:stretch>
        </p:blipFill>
        <p:spPr>
          <a:xfrm>
            <a:off x="9516135" y="4272354"/>
            <a:ext cx="1280271" cy="1719221"/>
          </a:xfrm>
          <a:prstGeom prst="rect">
            <a:avLst/>
          </a:prstGeom>
        </p:spPr>
      </p:pic>
    </p:spTree>
    <p:extLst>
      <p:ext uri="{BB962C8B-B14F-4D97-AF65-F5344CB8AC3E}">
        <p14:creationId xmlns:p14="http://schemas.microsoft.com/office/powerpoint/2010/main" val="212850807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DB29B0E1-6B19-40D5-AF43-61F1E18273C2}"/>
              </a:ext>
            </a:extLst>
          </p:cNvPr>
          <p:cNvSpPr>
            <a:spLocks noGrp="1"/>
          </p:cNvSpPr>
          <p:nvPr>
            <p:ph type="title"/>
          </p:nvPr>
        </p:nvSpPr>
        <p:spPr>
          <a:xfrm>
            <a:off x="838200" y="503338"/>
            <a:ext cx="10515600" cy="721455"/>
          </a:xfrm>
        </p:spPr>
        <p:txBody>
          <a:bodyPr>
            <a:normAutofit/>
          </a:bodyPr>
          <a:lstStyle/>
          <a:p>
            <a:pPr algn="ctr"/>
            <a:r>
              <a:rPr lang="en-US" sz="4000" dirty="0">
                <a:latin typeface="Algerian" panose="04020705040A02060702" pitchFamily="82" charset="0"/>
              </a:rPr>
              <a:t>Different types of tanning processes</a:t>
            </a:r>
          </a:p>
        </p:txBody>
      </p:sp>
      <p:sp>
        <p:nvSpPr>
          <p:cNvPr id="4" name="Content Placeholder 3">
            <a:extLst>
              <a:ext uri="{FF2B5EF4-FFF2-40B4-BE49-F238E27FC236}">
                <a16:creationId xmlns:a16="http://schemas.microsoft.com/office/drawing/2014/main" id="{6C6F0B75-9946-4337-8472-744E4E178C68}"/>
              </a:ext>
            </a:extLst>
          </p:cNvPr>
          <p:cNvSpPr>
            <a:spLocks noGrp="1"/>
          </p:cNvSpPr>
          <p:nvPr>
            <p:ph idx="1"/>
          </p:nvPr>
        </p:nvSpPr>
        <p:spPr>
          <a:xfrm>
            <a:off x="838200" y="1132513"/>
            <a:ext cx="6426666" cy="4776002"/>
          </a:xfrm>
        </p:spPr>
        <p:txBody>
          <a:bodyPr>
            <a:normAutofit fontScale="85000" lnSpcReduction="20000"/>
          </a:bodyPr>
          <a:lstStyle/>
          <a:p>
            <a:r>
              <a:rPr lang="en-US" dirty="0"/>
              <a:t>First of all I am going to give a lesson in the different types of tanning process which are still being used today.</a:t>
            </a:r>
          </a:p>
          <a:p>
            <a:pPr lvl="1"/>
            <a:r>
              <a:rPr lang="en-US" dirty="0"/>
              <a:t>Aldehyde-tanned leather: this is the leather that a tanner refers to as wet-white leather due to the pale cream or white color. It is the main type of “chrome-free” leather, often seen in shoes for infants and in automobiles</a:t>
            </a:r>
          </a:p>
          <a:p>
            <a:pPr lvl="1"/>
            <a:r>
              <a:rPr lang="en-US" dirty="0"/>
              <a:t>Brain tanning is an ecologically sound and sustainable form of aldehyde tanning used by ancient civilizations around the world, including First Nations people on this continent. Brain tanned leathers are made by a labor-intensive process which uses emulsified oils, often those of animal brains such as deer, cattle, and buffaloes. Brain tanned hides are known for their exceptional softness and their ability to be washed. </a:t>
            </a:r>
          </a:p>
          <a:p>
            <a:pPr lvl="1"/>
            <a:r>
              <a:rPr lang="en-US" dirty="0"/>
              <a:t>Chamois leather produces a porous and highly water-absorbent leather. Chamois leather is made using marine oils (traditionally cod oil) that oxidize easily to produce the aldehydes that tan the leather to color it.</a:t>
            </a:r>
          </a:p>
          <a:p>
            <a:endParaRPr lang="en-US" dirty="0"/>
          </a:p>
        </p:txBody>
      </p:sp>
      <p:sp>
        <p:nvSpPr>
          <p:cNvPr id="5" name="Date Placeholder 4">
            <a:extLst>
              <a:ext uri="{FF2B5EF4-FFF2-40B4-BE49-F238E27FC236}">
                <a16:creationId xmlns:a16="http://schemas.microsoft.com/office/drawing/2014/main" id="{0C2CB511-0602-4B66-BCC3-FEC3834D6D8B}"/>
              </a:ext>
            </a:extLst>
          </p:cNvPr>
          <p:cNvSpPr>
            <a:spLocks noGrp="1"/>
          </p:cNvSpPr>
          <p:nvPr>
            <p:ph type="dt" sz="half" idx="10"/>
          </p:nvPr>
        </p:nvSpPr>
        <p:spPr/>
        <p:txBody>
          <a:bodyPr/>
          <a:lstStyle/>
          <a:p>
            <a:fld id="{920F8E61-2BDE-455D-9346-C9E6845D66A4}" type="datetime1">
              <a:rPr lang="en-US" smtClean="0"/>
              <a:t>9/4/2021</a:t>
            </a:fld>
            <a:endParaRPr lang="en-US"/>
          </a:p>
        </p:txBody>
      </p:sp>
      <p:pic>
        <p:nvPicPr>
          <p:cNvPr id="9" name="Picture 8">
            <a:extLst>
              <a:ext uri="{FF2B5EF4-FFF2-40B4-BE49-F238E27FC236}">
                <a16:creationId xmlns:a16="http://schemas.microsoft.com/office/drawing/2014/main" id="{42822CF0-B1DF-4158-9C15-10AB13377AE9}"/>
              </a:ext>
            </a:extLst>
          </p:cNvPr>
          <p:cNvPicPr>
            <a:picLocks noChangeAspect="1"/>
          </p:cNvPicPr>
          <p:nvPr/>
        </p:nvPicPr>
        <p:blipFill>
          <a:blip r:embed="rId2"/>
          <a:stretch>
            <a:fillRect/>
          </a:stretch>
        </p:blipFill>
        <p:spPr>
          <a:xfrm>
            <a:off x="7264865" y="1224793"/>
            <a:ext cx="1079085" cy="1071938"/>
          </a:xfrm>
          <a:prstGeom prst="rect">
            <a:avLst/>
          </a:prstGeom>
        </p:spPr>
      </p:pic>
      <p:pic>
        <p:nvPicPr>
          <p:cNvPr id="10" name="Picture 9">
            <a:extLst>
              <a:ext uri="{FF2B5EF4-FFF2-40B4-BE49-F238E27FC236}">
                <a16:creationId xmlns:a16="http://schemas.microsoft.com/office/drawing/2014/main" id="{8399053B-1FA8-4285-B1B6-E3112C154D35}"/>
              </a:ext>
            </a:extLst>
          </p:cNvPr>
          <p:cNvPicPr>
            <a:picLocks noChangeAspect="1"/>
          </p:cNvPicPr>
          <p:nvPr/>
        </p:nvPicPr>
        <p:blipFill>
          <a:blip r:embed="rId3"/>
          <a:stretch>
            <a:fillRect/>
          </a:stretch>
        </p:blipFill>
        <p:spPr>
          <a:xfrm>
            <a:off x="8484215" y="1224793"/>
            <a:ext cx="1346434" cy="897622"/>
          </a:xfrm>
          <a:prstGeom prst="rect">
            <a:avLst/>
          </a:prstGeom>
        </p:spPr>
      </p:pic>
      <p:pic>
        <p:nvPicPr>
          <p:cNvPr id="11" name="Picture 10">
            <a:extLst>
              <a:ext uri="{FF2B5EF4-FFF2-40B4-BE49-F238E27FC236}">
                <a16:creationId xmlns:a16="http://schemas.microsoft.com/office/drawing/2014/main" id="{BCDA799B-8DEC-432A-87DF-46051C4E3F9F}"/>
              </a:ext>
            </a:extLst>
          </p:cNvPr>
          <p:cNvPicPr>
            <a:picLocks noChangeAspect="1"/>
          </p:cNvPicPr>
          <p:nvPr/>
        </p:nvPicPr>
        <p:blipFill>
          <a:blip r:embed="rId4"/>
          <a:stretch>
            <a:fillRect/>
          </a:stretch>
        </p:blipFill>
        <p:spPr>
          <a:xfrm>
            <a:off x="9998817" y="1224793"/>
            <a:ext cx="1203479" cy="897622"/>
          </a:xfrm>
          <a:prstGeom prst="rect">
            <a:avLst/>
          </a:prstGeom>
        </p:spPr>
      </p:pic>
      <p:pic>
        <p:nvPicPr>
          <p:cNvPr id="12" name="Picture 11">
            <a:extLst>
              <a:ext uri="{FF2B5EF4-FFF2-40B4-BE49-F238E27FC236}">
                <a16:creationId xmlns:a16="http://schemas.microsoft.com/office/drawing/2014/main" id="{1D11EFF6-B857-4B15-8A8A-D338444A101C}"/>
              </a:ext>
            </a:extLst>
          </p:cNvPr>
          <p:cNvPicPr>
            <a:picLocks noChangeAspect="1"/>
          </p:cNvPicPr>
          <p:nvPr/>
        </p:nvPicPr>
        <p:blipFill>
          <a:blip r:embed="rId5"/>
          <a:stretch>
            <a:fillRect/>
          </a:stretch>
        </p:blipFill>
        <p:spPr>
          <a:xfrm>
            <a:off x="7312403" y="2846781"/>
            <a:ext cx="1292464" cy="1164437"/>
          </a:xfrm>
          <a:prstGeom prst="rect">
            <a:avLst/>
          </a:prstGeom>
        </p:spPr>
      </p:pic>
      <p:pic>
        <p:nvPicPr>
          <p:cNvPr id="13" name="Picture 12">
            <a:extLst>
              <a:ext uri="{FF2B5EF4-FFF2-40B4-BE49-F238E27FC236}">
                <a16:creationId xmlns:a16="http://schemas.microsoft.com/office/drawing/2014/main" id="{CAD5A3C7-7D1F-4159-AE88-DA4ADBED0497}"/>
              </a:ext>
            </a:extLst>
          </p:cNvPr>
          <p:cNvPicPr>
            <a:picLocks noChangeAspect="1"/>
          </p:cNvPicPr>
          <p:nvPr/>
        </p:nvPicPr>
        <p:blipFill>
          <a:blip r:embed="rId6"/>
          <a:stretch>
            <a:fillRect/>
          </a:stretch>
        </p:blipFill>
        <p:spPr>
          <a:xfrm>
            <a:off x="9155186" y="2650712"/>
            <a:ext cx="1902117" cy="1066892"/>
          </a:xfrm>
          <a:prstGeom prst="rect">
            <a:avLst/>
          </a:prstGeom>
        </p:spPr>
      </p:pic>
      <p:pic>
        <p:nvPicPr>
          <p:cNvPr id="14" name="Picture 13">
            <a:extLst>
              <a:ext uri="{FF2B5EF4-FFF2-40B4-BE49-F238E27FC236}">
                <a16:creationId xmlns:a16="http://schemas.microsoft.com/office/drawing/2014/main" id="{1C9410C1-DD05-4411-A864-B900772124C6}"/>
              </a:ext>
            </a:extLst>
          </p:cNvPr>
          <p:cNvPicPr>
            <a:picLocks noChangeAspect="1"/>
          </p:cNvPicPr>
          <p:nvPr/>
        </p:nvPicPr>
        <p:blipFill>
          <a:blip r:embed="rId7"/>
          <a:stretch>
            <a:fillRect/>
          </a:stretch>
        </p:blipFill>
        <p:spPr>
          <a:xfrm>
            <a:off x="7572939" y="4375412"/>
            <a:ext cx="1274174" cy="1493649"/>
          </a:xfrm>
          <a:prstGeom prst="rect">
            <a:avLst/>
          </a:prstGeom>
        </p:spPr>
      </p:pic>
      <p:pic>
        <p:nvPicPr>
          <p:cNvPr id="15" name="Picture 14">
            <a:extLst>
              <a:ext uri="{FF2B5EF4-FFF2-40B4-BE49-F238E27FC236}">
                <a16:creationId xmlns:a16="http://schemas.microsoft.com/office/drawing/2014/main" id="{7A0488EA-0357-4B23-9761-9938C8C9D308}"/>
              </a:ext>
            </a:extLst>
          </p:cNvPr>
          <p:cNvPicPr>
            <a:picLocks noChangeAspect="1"/>
          </p:cNvPicPr>
          <p:nvPr/>
        </p:nvPicPr>
        <p:blipFill>
          <a:blip r:embed="rId8"/>
          <a:stretch>
            <a:fillRect/>
          </a:stretch>
        </p:blipFill>
        <p:spPr>
          <a:xfrm>
            <a:off x="9645165" y="4335959"/>
            <a:ext cx="1274173" cy="1572556"/>
          </a:xfrm>
          <a:prstGeom prst="rect">
            <a:avLst/>
          </a:prstGeom>
        </p:spPr>
      </p:pic>
    </p:spTree>
    <p:extLst>
      <p:ext uri="{BB962C8B-B14F-4D97-AF65-F5344CB8AC3E}">
        <p14:creationId xmlns:p14="http://schemas.microsoft.com/office/powerpoint/2010/main" val="413833319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a:extLst>
              <a:ext uri="{FF2B5EF4-FFF2-40B4-BE49-F238E27FC236}">
                <a16:creationId xmlns:a16="http://schemas.microsoft.com/office/drawing/2014/main" id="{172D957B-BBE8-495C-829B-ADE0FE541D38}"/>
              </a:ext>
            </a:extLst>
          </p:cNvPr>
          <p:cNvSpPr>
            <a:spLocks noGrp="1"/>
          </p:cNvSpPr>
          <p:nvPr>
            <p:ph idx="1"/>
          </p:nvPr>
        </p:nvSpPr>
        <p:spPr>
          <a:xfrm>
            <a:off x="838200" y="553673"/>
            <a:ext cx="8364523" cy="5623290"/>
          </a:xfrm>
        </p:spPr>
        <p:txBody>
          <a:bodyPr>
            <a:normAutofit fontScale="70000" lnSpcReduction="20000"/>
          </a:bodyPr>
          <a:lstStyle/>
          <a:p>
            <a:r>
              <a:rPr lang="en-US" dirty="0"/>
              <a:t>Rose-tanned leather is a variation of vegetable oil tanning and brain tanning, where pure rose Otto oil replaces the vegetable oil and emulsified oils. Rose-tanned leather leaves a powerful rose fragrance even years from when it is manufactured. It has been called the most valuable leather on earth, but this is mostly due to the high cost of rose Otto oil and its labor-intensive tanning process.</a:t>
            </a:r>
          </a:p>
          <a:p>
            <a:r>
              <a:rPr lang="en-US" dirty="0"/>
              <a:t>Synthetic-tanned leather is tanned using aromatic polymers. This leather is white in color and was invented when vegetable tannins were in short supply during the 2nd World War. Melamine and other amino-functional resins fall into this category, as well, and they provide the filing that modern leathers often require. Example: White buckskin dress</a:t>
            </a:r>
          </a:p>
          <a:p>
            <a:r>
              <a:rPr lang="en-US" dirty="0"/>
              <a:t>Alum-tanned leather is transformed using aluminum salts mixed with a variety of binders and protein sources, such as flour and egg yolk. Alum-tanned leather is technically not tanned, as tannic acid is not used, and the resulting material reverts to rawhide if soaked in water long enough to remove the alum salts. Example: Painting</a:t>
            </a:r>
          </a:p>
          <a:p>
            <a:r>
              <a:rPr lang="en-US" dirty="0"/>
              <a:t>Rawhide is made by scraping the skin thin, soaking it in lime, and then stretching it while it dries. Like alum-tanning, rawhide in not technically “leather”, but is usually lumped in with the other forms. Rawhide is stiffer and more brittle than other forms of leathers; it is primarily found in uses such as drum heads and parchment where it does not need to flex significantly; it is also cut up into cords for use in lacing or stitching. Example: parfleshes bag drumheads.</a:t>
            </a:r>
          </a:p>
        </p:txBody>
      </p:sp>
      <p:sp>
        <p:nvSpPr>
          <p:cNvPr id="4" name="Date Placeholder 3">
            <a:extLst>
              <a:ext uri="{FF2B5EF4-FFF2-40B4-BE49-F238E27FC236}">
                <a16:creationId xmlns:a16="http://schemas.microsoft.com/office/drawing/2014/main" id="{B43F7880-C0E6-4693-B6F1-B45F77060A37}"/>
              </a:ext>
            </a:extLst>
          </p:cNvPr>
          <p:cNvSpPr>
            <a:spLocks noGrp="1"/>
          </p:cNvSpPr>
          <p:nvPr>
            <p:ph type="dt" sz="half" idx="10"/>
          </p:nvPr>
        </p:nvSpPr>
        <p:spPr/>
        <p:txBody>
          <a:bodyPr/>
          <a:lstStyle/>
          <a:p>
            <a:fld id="{45A315B1-A045-4107-BF4D-043F28DB0244}" type="datetime1">
              <a:rPr lang="en-US" smtClean="0"/>
              <a:t>9/4/2021</a:t>
            </a:fld>
            <a:endParaRPr lang="en-US"/>
          </a:p>
        </p:txBody>
      </p:sp>
      <p:pic>
        <p:nvPicPr>
          <p:cNvPr id="10" name="Picture 9">
            <a:extLst>
              <a:ext uri="{FF2B5EF4-FFF2-40B4-BE49-F238E27FC236}">
                <a16:creationId xmlns:a16="http://schemas.microsoft.com/office/drawing/2014/main" id="{7D14982B-5A08-410D-A4E7-3DB2346E587D}"/>
              </a:ext>
            </a:extLst>
          </p:cNvPr>
          <p:cNvPicPr>
            <a:picLocks noChangeAspect="1"/>
          </p:cNvPicPr>
          <p:nvPr/>
        </p:nvPicPr>
        <p:blipFill>
          <a:blip r:embed="rId2"/>
          <a:stretch>
            <a:fillRect/>
          </a:stretch>
        </p:blipFill>
        <p:spPr>
          <a:xfrm>
            <a:off x="9202723" y="553673"/>
            <a:ext cx="1965069" cy="1300553"/>
          </a:xfrm>
          <a:prstGeom prst="rect">
            <a:avLst/>
          </a:prstGeom>
        </p:spPr>
      </p:pic>
      <p:pic>
        <p:nvPicPr>
          <p:cNvPr id="2" name="Picture 1">
            <a:extLst>
              <a:ext uri="{FF2B5EF4-FFF2-40B4-BE49-F238E27FC236}">
                <a16:creationId xmlns:a16="http://schemas.microsoft.com/office/drawing/2014/main" id="{928C55F3-F4E8-4B1D-AA34-A64A42FD61E7}"/>
              </a:ext>
            </a:extLst>
          </p:cNvPr>
          <p:cNvPicPr>
            <a:picLocks noChangeAspect="1"/>
          </p:cNvPicPr>
          <p:nvPr/>
        </p:nvPicPr>
        <p:blipFill>
          <a:blip r:embed="rId3"/>
          <a:stretch>
            <a:fillRect/>
          </a:stretch>
        </p:blipFill>
        <p:spPr>
          <a:xfrm>
            <a:off x="10256798" y="1854226"/>
            <a:ext cx="692771" cy="1646677"/>
          </a:xfrm>
          <a:prstGeom prst="rect">
            <a:avLst/>
          </a:prstGeom>
        </p:spPr>
      </p:pic>
      <p:pic>
        <p:nvPicPr>
          <p:cNvPr id="3" name="Picture 2">
            <a:extLst>
              <a:ext uri="{FF2B5EF4-FFF2-40B4-BE49-F238E27FC236}">
                <a16:creationId xmlns:a16="http://schemas.microsoft.com/office/drawing/2014/main" id="{6CC8A916-3B8B-4285-9AC3-AC3F73EA4B28}"/>
              </a:ext>
            </a:extLst>
          </p:cNvPr>
          <p:cNvPicPr>
            <a:picLocks noChangeAspect="1"/>
          </p:cNvPicPr>
          <p:nvPr/>
        </p:nvPicPr>
        <p:blipFill>
          <a:blip r:embed="rId4"/>
          <a:stretch>
            <a:fillRect/>
          </a:stretch>
        </p:blipFill>
        <p:spPr>
          <a:xfrm>
            <a:off x="9949810" y="4453025"/>
            <a:ext cx="1306745" cy="1723938"/>
          </a:xfrm>
          <a:prstGeom prst="rect">
            <a:avLst/>
          </a:prstGeom>
        </p:spPr>
      </p:pic>
      <p:pic>
        <p:nvPicPr>
          <p:cNvPr id="5" name="Picture 4">
            <a:extLst>
              <a:ext uri="{FF2B5EF4-FFF2-40B4-BE49-F238E27FC236}">
                <a16:creationId xmlns:a16="http://schemas.microsoft.com/office/drawing/2014/main" id="{AF2D083E-6572-4EC1-AA81-DFFADA95EE2E}"/>
              </a:ext>
            </a:extLst>
          </p:cNvPr>
          <p:cNvPicPr>
            <a:picLocks noChangeAspect="1"/>
          </p:cNvPicPr>
          <p:nvPr/>
        </p:nvPicPr>
        <p:blipFill>
          <a:blip r:embed="rId5"/>
          <a:stretch>
            <a:fillRect/>
          </a:stretch>
        </p:blipFill>
        <p:spPr>
          <a:xfrm>
            <a:off x="8955219" y="2969549"/>
            <a:ext cx="1242095" cy="1242095"/>
          </a:xfrm>
          <a:prstGeom prst="rect">
            <a:avLst/>
          </a:prstGeom>
        </p:spPr>
      </p:pic>
    </p:spTree>
    <p:extLst>
      <p:ext uri="{BB962C8B-B14F-4D97-AF65-F5344CB8AC3E}">
        <p14:creationId xmlns:p14="http://schemas.microsoft.com/office/powerpoint/2010/main" val="228453723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66263" y="610801"/>
            <a:ext cx="10396963" cy="806937"/>
          </a:xfrm>
        </p:spPr>
        <p:txBody>
          <a:bodyPr>
            <a:noAutofit/>
          </a:bodyPr>
          <a:lstStyle/>
          <a:p>
            <a:pPr algn="ctr"/>
            <a:r>
              <a:rPr lang="en-US" sz="2800" dirty="0">
                <a:latin typeface="Algerian" panose="04020705040A02060702" pitchFamily="82" charset="0"/>
              </a:rPr>
              <a:t>What is done with the rest of the materials long ago/story</a:t>
            </a:r>
          </a:p>
        </p:txBody>
      </p:sp>
      <p:sp>
        <p:nvSpPr>
          <p:cNvPr id="3" name="Content Placeholder 2"/>
          <p:cNvSpPr>
            <a:spLocks noGrp="1"/>
          </p:cNvSpPr>
          <p:nvPr>
            <p:ph idx="1"/>
          </p:nvPr>
        </p:nvSpPr>
        <p:spPr>
          <a:xfrm>
            <a:off x="828773" y="1350628"/>
            <a:ext cx="4968020" cy="4720234"/>
          </a:xfrm>
        </p:spPr>
        <p:txBody>
          <a:bodyPr>
            <a:normAutofit fontScale="47500" lnSpcReduction="20000"/>
          </a:bodyPr>
          <a:lstStyle/>
          <a:p>
            <a:r>
              <a:rPr lang="en-US" dirty="0">
                <a:cs typeface="Times New Roman" panose="02020603050405020304" pitchFamily="18" charset="0"/>
              </a:rPr>
              <a:t>Small pieces were often sewn together to make a larger 'cloth' or used for fringe. Mothers also made small toys for their children from scraps of hide.</a:t>
            </a:r>
          </a:p>
          <a:p>
            <a:r>
              <a:rPr lang="en-US" dirty="0">
                <a:cs typeface="Times New Roman" panose="02020603050405020304" pitchFamily="18" charset="0"/>
              </a:rPr>
              <a:t>Leftover leather would often be turned into glue. Tanners would place scraps of hides in a container of water and let them deteriorate for months. The smelly mixture would then be placed over a fire to boil off the water to produce hide glue.</a:t>
            </a:r>
          </a:p>
          <a:p>
            <a:r>
              <a:rPr lang="en-US" dirty="0">
                <a:cs typeface="Times New Roman" panose="02020603050405020304" pitchFamily="18" charset="0"/>
              </a:rPr>
              <a:t>When people think of Ojibwa transportation they almost always think of canoes. ... Made from birch bark the traditional canoes were strong, light and able to carry very heavy loads.</a:t>
            </a:r>
          </a:p>
          <a:p>
            <a:r>
              <a:rPr lang="en-US" dirty="0">
                <a:cs typeface="Times New Roman" panose="02020603050405020304" pitchFamily="18" charset="0"/>
              </a:rPr>
              <a:t>Before we knew about the way of travel the prehistoric people used ships or canoes these were constructed with leather to make the bottoms of their ships/canoes.</a:t>
            </a:r>
          </a:p>
          <a:p>
            <a:r>
              <a:rPr lang="en-US" dirty="0">
                <a:cs typeface="Times New Roman" panose="02020603050405020304" pitchFamily="18" charset="0"/>
              </a:rPr>
              <a:t>“In the 1940's, blizzard conditions forced a famous Canadian bush pilot by the name of Wop May, to land his plane on a frozen lake. The landing was so rough that the plane was toppled and the propeller broke. Fortunately the pilot and his passengers were all bush men and knew how to create a shelter and hunt for food. They were lucky enough to kill a moose and weeks later flew home with the original propeller intact. They had made glue from the moose hide and it was strong enough to withstand the tremendous forces that are put on a rotating propeller.”</a:t>
            </a:r>
          </a:p>
        </p:txBody>
      </p:sp>
      <p:sp>
        <p:nvSpPr>
          <p:cNvPr id="7" name="Date Placeholder 6">
            <a:extLst>
              <a:ext uri="{FF2B5EF4-FFF2-40B4-BE49-F238E27FC236}">
                <a16:creationId xmlns:a16="http://schemas.microsoft.com/office/drawing/2014/main" id="{06380120-D7E6-484A-838A-DF1D31F2D9F8}"/>
              </a:ext>
            </a:extLst>
          </p:cNvPr>
          <p:cNvSpPr>
            <a:spLocks noGrp="1"/>
          </p:cNvSpPr>
          <p:nvPr>
            <p:ph type="dt" sz="half" idx="10"/>
          </p:nvPr>
        </p:nvSpPr>
        <p:spPr/>
        <p:txBody>
          <a:bodyPr/>
          <a:lstStyle/>
          <a:p>
            <a:fld id="{6BA8711A-714A-444B-84A2-FABC0B808B38}" type="datetime1">
              <a:rPr lang="en-US" smtClean="0"/>
              <a:t>9/4/2021</a:t>
            </a:fld>
            <a:endParaRPr lang="en-US"/>
          </a:p>
        </p:txBody>
      </p:sp>
      <p:pic>
        <p:nvPicPr>
          <p:cNvPr id="4" name="Picture 3">
            <a:extLst>
              <a:ext uri="{FF2B5EF4-FFF2-40B4-BE49-F238E27FC236}">
                <a16:creationId xmlns:a16="http://schemas.microsoft.com/office/drawing/2014/main" id="{DEE1832D-C667-4E05-8C1C-90BD6116712E}"/>
              </a:ext>
            </a:extLst>
          </p:cNvPr>
          <p:cNvPicPr>
            <a:picLocks noChangeAspect="1"/>
          </p:cNvPicPr>
          <p:nvPr/>
        </p:nvPicPr>
        <p:blipFill>
          <a:blip r:embed="rId2"/>
          <a:stretch>
            <a:fillRect/>
          </a:stretch>
        </p:blipFill>
        <p:spPr>
          <a:xfrm>
            <a:off x="6096000" y="1990212"/>
            <a:ext cx="1094230" cy="1720533"/>
          </a:xfrm>
          <a:prstGeom prst="rect">
            <a:avLst/>
          </a:prstGeom>
        </p:spPr>
      </p:pic>
      <p:pic>
        <p:nvPicPr>
          <p:cNvPr id="5" name="Picture 4">
            <a:extLst>
              <a:ext uri="{FF2B5EF4-FFF2-40B4-BE49-F238E27FC236}">
                <a16:creationId xmlns:a16="http://schemas.microsoft.com/office/drawing/2014/main" id="{4734DEFD-DEE3-48C9-83AC-B71DA3DF1517}"/>
              </a:ext>
            </a:extLst>
          </p:cNvPr>
          <p:cNvPicPr>
            <a:picLocks noChangeAspect="1"/>
          </p:cNvPicPr>
          <p:nvPr/>
        </p:nvPicPr>
        <p:blipFill>
          <a:blip r:embed="rId3"/>
          <a:stretch>
            <a:fillRect/>
          </a:stretch>
        </p:blipFill>
        <p:spPr>
          <a:xfrm>
            <a:off x="7928049" y="1014269"/>
            <a:ext cx="2097833" cy="1070323"/>
          </a:xfrm>
          <a:prstGeom prst="rect">
            <a:avLst/>
          </a:prstGeom>
        </p:spPr>
      </p:pic>
      <p:pic>
        <p:nvPicPr>
          <p:cNvPr id="6" name="Picture 5">
            <a:extLst>
              <a:ext uri="{FF2B5EF4-FFF2-40B4-BE49-F238E27FC236}">
                <a16:creationId xmlns:a16="http://schemas.microsoft.com/office/drawing/2014/main" id="{1FBB3295-2143-4691-B8D1-C6294DB72199}"/>
              </a:ext>
            </a:extLst>
          </p:cNvPr>
          <p:cNvPicPr>
            <a:picLocks noChangeAspect="1"/>
          </p:cNvPicPr>
          <p:nvPr/>
        </p:nvPicPr>
        <p:blipFill>
          <a:blip r:embed="rId4"/>
          <a:stretch>
            <a:fillRect/>
          </a:stretch>
        </p:blipFill>
        <p:spPr>
          <a:xfrm>
            <a:off x="9553302" y="2196041"/>
            <a:ext cx="1687951" cy="962214"/>
          </a:xfrm>
          <a:prstGeom prst="rect">
            <a:avLst/>
          </a:prstGeom>
        </p:spPr>
      </p:pic>
      <p:pic>
        <p:nvPicPr>
          <p:cNvPr id="9" name="Picture 8">
            <a:extLst>
              <a:ext uri="{FF2B5EF4-FFF2-40B4-BE49-F238E27FC236}">
                <a16:creationId xmlns:a16="http://schemas.microsoft.com/office/drawing/2014/main" id="{13C5B2A6-E8B3-4C19-911F-52D6D8C76CC0}"/>
              </a:ext>
            </a:extLst>
          </p:cNvPr>
          <p:cNvPicPr>
            <a:picLocks noChangeAspect="1"/>
          </p:cNvPicPr>
          <p:nvPr/>
        </p:nvPicPr>
        <p:blipFill>
          <a:blip r:embed="rId5"/>
          <a:stretch>
            <a:fillRect/>
          </a:stretch>
        </p:blipFill>
        <p:spPr>
          <a:xfrm>
            <a:off x="7489437" y="2196041"/>
            <a:ext cx="1968631" cy="1308874"/>
          </a:xfrm>
          <a:prstGeom prst="rect">
            <a:avLst/>
          </a:prstGeom>
        </p:spPr>
      </p:pic>
      <p:pic>
        <p:nvPicPr>
          <p:cNvPr id="10" name="Picture 9">
            <a:extLst>
              <a:ext uri="{FF2B5EF4-FFF2-40B4-BE49-F238E27FC236}">
                <a16:creationId xmlns:a16="http://schemas.microsoft.com/office/drawing/2014/main" id="{226CACDD-9C1C-452F-874D-C50FC004F3D1}"/>
              </a:ext>
            </a:extLst>
          </p:cNvPr>
          <p:cNvPicPr>
            <a:picLocks noChangeAspect="1"/>
          </p:cNvPicPr>
          <p:nvPr/>
        </p:nvPicPr>
        <p:blipFill>
          <a:blip r:embed="rId6"/>
          <a:stretch>
            <a:fillRect/>
          </a:stretch>
        </p:blipFill>
        <p:spPr>
          <a:xfrm>
            <a:off x="7159477" y="3996233"/>
            <a:ext cx="2628550" cy="1692236"/>
          </a:xfrm>
          <a:prstGeom prst="rect">
            <a:avLst/>
          </a:prstGeom>
        </p:spPr>
      </p:pic>
    </p:spTree>
    <p:extLst>
      <p:ext uri="{BB962C8B-B14F-4D97-AF65-F5344CB8AC3E}">
        <p14:creationId xmlns:p14="http://schemas.microsoft.com/office/powerpoint/2010/main" val="3347180093"/>
      </p:ext>
    </p:extLst>
  </p:cSld>
  <p:clrMapOvr>
    <a:masterClrMapping/>
  </p:clrMapOvr>
</p:sld>
</file>

<file path=ppt/theme/theme1.xml><?xml version="1.0" encoding="utf-8"?>
<a:theme xmlns:a="http://schemas.openxmlformats.org/drawingml/2006/main" name="Office Theme">
  <a:themeElements>
    <a:clrScheme name="ND EPSCoR">
      <a:dk1>
        <a:srgbClr val="00567D"/>
      </a:dk1>
      <a:lt1>
        <a:sysClr val="window" lastClr="FFFFFF"/>
      </a:lt1>
      <a:dk2>
        <a:srgbClr val="000000"/>
      </a:dk2>
      <a:lt2>
        <a:srgbClr val="80BC00"/>
      </a:lt2>
      <a:accent1>
        <a:srgbClr val="5B9BD5"/>
      </a:accent1>
      <a:accent2>
        <a:srgbClr val="80BC00"/>
      </a:accent2>
      <a:accent3>
        <a:srgbClr val="A5A5A5"/>
      </a:accent3>
      <a:accent4>
        <a:srgbClr val="954F72"/>
      </a:accent4>
      <a:accent5>
        <a:srgbClr val="4472C4"/>
      </a:accent5>
      <a:accent6>
        <a:srgbClr val="80BC00"/>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170F08B5184C154ABD67D50C35675209" ma:contentTypeVersion="11" ma:contentTypeDescription="Create a new document." ma:contentTypeScope="" ma:versionID="ec239217c169bb24fabaf924fa0ec1ec">
  <xsd:schema xmlns:xsd="http://www.w3.org/2001/XMLSchema" xmlns:xs="http://www.w3.org/2001/XMLSchema" xmlns:p="http://schemas.microsoft.com/office/2006/metadata/properties" xmlns:ns2="b3564653-6639-4740-b636-a59fc64617bc" xmlns:ns3="715daa8a-df7e-4e1e-9f92-dd7bf1317632" targetNamespace="http://schemas.microsoft.com/office/2006/metadata/properties" ma:root="true" ma:fieldsID="459b595e55766a5fffbb08e9b9d40ad0" ns2:_="" ns3:_="">
    <xsd:import namespace="b3564653-6639-4740-b636-a59fc64617bc"/>
    <xsd:import namespace="715daa8a-df7e-4e1e-9f92-dd7bf1317632"/>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DateTaken" minOccurs="0"/>
                <xsd:element ref="ns2:MediaServiceAutoTags" minOccurs="0"/>
                <xsd:element ref="ns2:MediaServiceOCR" minOccurs="0"/>
                <xsd:element ref="ns2:MediaServiceGenerationTime" minOccurs="0"/>
                <xsd:element ref="ns2:MediaServiceEventHashCode" minOccurs="0"/>
                <xsd:element ref="ns3:SharedWithUsers" minOccurs="0"/>
                <xsd:element ref="ns3: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3564653-6639-4740-b636-a59fc64617bc"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Tags" ma:internalName="MediaServiceAutoTags"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715daa8a-df7e-4e1e-9f92-dd7bf1317632" elementFormDefault="qualified">
    <xsd:import namespace="http://schemas.microsoft.com/office/2006/documentManagement/types"/>
    <xsd:import namespace="http://schemas.microsoft.com/office/infopath/2007/PartnerControls"/>
    <xsd:element name="SharedWithUsers" ma:index="17"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35F72247-FD64-439D-8300-80B10D8E2A88}">
  <ds:schemaRefs>
    <ds:schemaRef ds:uri="b3564653-6639-4740-b636-a59fc64617bc"/>
    <ds:schemaRef ds:uri="http://schemas.microsoft.com/office/2006/documentManagement/types"/>
    <ds:schemaRef ds:uri="http://purl.org/dc/terms/"/>
    <ds:schemaRef ds:uri="http://schemas.microsoft.com/office/2006/metadata/properties"/>
    <ds:schemaRef ds:uri="http://www.w3.org/XML/1998/namespace"/>
    <ds:schemaRef ds:uri="715daa8a-df7e-4e1e-9f92-dd7bf1317632"/>
    <ds:schemaRef ds:uri="http://schemas.microsoft.com/office/infopath/2007/PartnerControls"/>
    <ds:schemaRef ds:uri="http://schemas.openxmlformats.org/package/2006/metadata/core-properties"/>
    <ds:schemaRef ds:uri="http://purl.org/dc/dcmitype/"/>
    <ds:schemaRef ds:uri="http://purl.org/dc/elements/1.1/"/>
  </ds:schemaRefs>
</ds:datastoreItem>
</file>

<file path=customXml/itemProps2.xml><?xml version="1.0" encoding="utf-8"?>
<ds:datastoreItem xmlns:ds="http://schemas.openxmlformats.org/officeDocument/2006/customXml" ds:itemID="{88163880-C2D5-4B18-825D-2499C06EC07D}">
  <ds:schemaRefs>
    <ds:schemaRef ds:uri="http://schemas.microsoft.com/sharepoint/v3/contenttype/forms"/>
  </ds:schemaRefs>
</ds:datastoreItem>
</file>

<file path=customXml/itemProps3.xml><?xml version="1.0" encoding="utf-8"?>
<ds:datastoreItem xmlns:ds="http://schemas.openxmlformats.org/officeDocument/2006/customXml" ds:itemID="{FFF7FF73-D1D2-4E15-ADCB-CB5267BD9AB3}">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b3564653-6639-4740-b636-a59fc64617bc"/>
    <ds:schemaRef ds:uri="715daa8a-df7e-4e1e-9f92-dd7bf1317632"/>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Office Theme</Template>
  <TotalTime>1121</TotalTime>
  <Words>1033</Words>
  <Application>Microsoft Office PowerPoint</Application>
  <PresentationFormat>Widescreen</PresentationFormat>
  <Paragraphs>39</Paragraphs>
  <Slides>6</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6</vt:i4>
      </vt:variant>
    </vt:vector>
  </HeadingPairs>
  <TitlesOfParts>
    <vt:vector size="12" baseType="lpstr">
      <vt:lpstr>Algerian</vt:lpstr>
      <vt:lpstr>Arial</vt:lpstr>
      <vt:lpstr>Calibri</vt:lpstr>
      <vt:lpstr>Calibri Light</vt:lpstr>
      <vt:lpstr>Times New Roman</vt:lpstr>
      <vt:lpstr>Office Theme</vt:lpstr>
      <vt:lpstr>Polymer Synthesis</vt:lpstr>
      <vt:lpstr>Definitions: Polymers Synthesis/hides</vt:lpstr>
      <vt:lpstr>Historical times</vt:lpstr>
      <vt:lpstr>Different types of tanning processes</vt:lpstr>
      <vt:lpstr>PowerPoint Presentation</vt:lpstr>
      <vt:lpstr>What is done with the rest of the materials long ago/story</vt:lpstr>
    </vt:vector>
  </TitlesOfParts>
  <Company>NDSU</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Rusch, Kelly</dc:creator>
  <cp:lastModifiedBy>Shireen Alemadi</cp:lastModifiedBy>
  <cp:revision>44</cp:revision>
  <dcterms:created xsi:type="dcterms:W3CDTF">2018-10-15T14:10:44Z</dcterms:created>
  <dcterms:modified xsi:type="dcterms:W3CDTF">2021-09-04T16:04:03Z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0x010100170F08B5184C154ABD67D50C35675209</vt:lpwstr>
  </property>
</Properties>
</file>