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5990291-9800-4FC7-AC44-FDA7EA6F60FC}">
          <p14:sldIdLst>
            <p14:sldId id="256"/>
          </p14:sldIdLst>
        </p14:section>
        <p14:section name="Untitled Section" id="{CD06CAC8-3469-454C-A4AF-A03060823FB4}">
          <p14:sldIdLst>
            <p14:sldId id="257"/>
            <p14:sldId id="261"/>
            <p14:sldId id="258"/>
            <p14:sldId id="259"/>
            <p14:sldId id="260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29FF14F-8049-428A-ADF7-86E0FC7C6B07}" type="datetimeFigureOut">
              <a:rPr lang="en-US" smtClean="0"/>
              <a:t>8/15/2018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CFC6126-96BA-48A6-AB9B-CC44C7B1039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WIND%20ENERGY%202017.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youtu.be/8PE69jcleK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youtu.be/zhH6Gw9Q-v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youtu.be/DILJJwsFl3w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WIND ENERGY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Project nature summer camp 2017</a:t>
            </a:r>
          </a:p>
        </p:txBody>
      </p:sp>
    </p:spTree>
    <p:extLst>
      <p:ext uri="{BB962C8B-B14F-4D97-AF65-F5344CB8AC3E}">
        <p14:creationId xmlns:p14="http://schemas.microsoft.com/office/powerpoint/2010/main" val="2086428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36A28-1B89-4BF5-A1B4-6E1CAA485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4- Wind Anemometer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0BC268C-BC6B-40C7-824F-32B25147CD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400" y="1066800"/>
            <a:ext cx="4952999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4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2040-435E-404E-AA74-B21ACD681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ADDA2-6506-4640-95A9-E3EA4F3E4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Debating the Wind Energy Industry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155AD4-C32F-4F58-B182-A543FD7D6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47800"/>
            <a:ext cx="6781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82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u="sng" dirty="0">
                <a:latin typeface="Comic Sans MS"/>
                <a:ea typeface="Calibri"/>
                <a:cs typeface="Times New Roman"/>
              </a:rPr>
              <a:t>Session Organization: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9:00 – 9:30	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Cultural </a:t>
            </a:r>
            <a:r>
              <a:rPr lang="en-US" dirty="0">
                <a:latin typeface="Comic Sans MS"/>
                <a:ea typeface="Calibri"/>
                <a:cs typeface="Times New Roman"/>
              </a:rPr>
              <a:t>Connection and General Organization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9:30 – 10:30	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Power </a:t>
            </a:r>
            <a:r>
              <a:rPr lang="en-US" dirty="0">
                <a:latin typeface="Comic Sans MS"/>
                <a:ea typeface="Calibri"/>
                <a:cs typeface="Times New Roman"/>
              </a:rPr>
              <a:t>Point part 1 (background information 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and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	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	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Activity </a:t>
            </a:r>
            <a:r>
              <a:rPr lang="en-US" dirty="0">
                <a:latin typeface="Comic Sans MS"/>
                <a:ea typeface="Calibri"/>
                <a:cs typeface="Times New Roman"/>
              </a:rPr>
              <a:t>1)</a:t>
            </a:r>
            <a:r>
              <a:rPr lang="en-US" sz="1400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>
                <a:latin typeface="Comic Sans MS"/>
                <a:ea typeface="Calibri"/>
                <a:cs typeface="Times New Roman"/>
              </a:rPr>
              <a:t>Activity 1:Pinwheels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10:30 – 11:30	Activity 2: Propeller Design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11:30 – 12:00	PowerPoint and Activity 3: Presenting Horizontal 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and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	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	</a:t>
            </a:r>
            <a:r>
              <a:rPr lang="en-US" dirty="0" smtClean="0">
                <a:latin typeface="Comic Sans MS"/>
                <a:ea typeface="Calibri"/>
                <a:cs typeface="Times New Roman"/>
              </a:rPr>
              <a:t>Vertical </a:t>
            </a:r>
            <a:r>
              <a:rPr lang="en-US" dirty="0">
                <a:latin typeface="Comic Sans MS"/>
                <a:ea typeface="Calibri"/>
                <a:cs typeface="Times New Roman"/>
              </a:rPr>
              <a:t>Axis Wind Turbines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12:00 – 12:45	Lunch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1371600" marR="0" indent="-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12:45 -1:15		Finish Activity 3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1:15 – 2:15	Activity 4: Wind Anemometer </a:t>
            </a:r>
            <a:endParaRPr lang="en-US" sz="1400" dirty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2:15 – 2:45	Activity 5:  Debating the Wind Energy Industry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omic Sans MS"/>
                <a:ea typeface="Calibri"/>
                <a:cs typeface="Times New Roman"/>
              </a:rPr>
              <a:t>2:45 -3:00	Wrap up, clean up, and closing discussion</a:t>
            </a:r>
            <a:endParaRPr lang="en-US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7618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/>
              <a:t>The society we live in uses energy - lots of it - to run the systems and  services that we depend on. 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Where does all this energy come from? 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All our energy sources come from the natural world, so where can energy be found, and in what form? </a:t>
            </a:r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pic>
        <p:nvPicPr>
          <p:cNvPr id="2050" name="Picture 2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971800"/>
            <a:ext cx="4876799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405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800" dirty="0"/>
              <a:t>Wind energy is one of the fastest-growing forms of electric power generation. 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/>
              <a:t>The search for pollution-free, sustainable energy has promoted this industry worldwide.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/>
              <a:t>This nation ranks first in the world for wind electricity generation. Wind energy accounts for approximately 1% of our electricity supply. 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/>
              <a:t>The Department of Energy is examining the feasibility of using wind energy to generate 20% of the nation’s electricity by the year 2030. 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/>
              <a:t>The outlook for increasing the number of wind power plants and wind power technology around the world looks imminent. </a:t>
            </a:r>
          </a:p>
        </p:txBody>
      </p:sp>
    </p:spTree>
    <p:extLst>
      <p:ext uri="{BB962C8B-B14F-4D97-AF65-F5344CB8AC3E}">
        <p14:creationId xmlns:p14="http://schemas.microsoft.com/office/powerpoint/2010/main" val="1057309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1800" dirty="0"/>
              <a:t>Wind is caused by the uneven heating of the earth’s surface. 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/>
              <a:t>Wind’ energy has been used to do work throughout history from moving sailboats to generating electricity.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/>
              <a:t>Today, wind is harnessed primarily to generate electricity. </a:t>
            </a:r>
          </a:p>
          <a:p>
            <a:pPr>
              <a:buFont typeface="Wingdings" pitchFamily="2" charset="2"/>
              <a:buChar char="§"/>
            </a:pPr>
            <a:endParaRPr lang="en-US" sz="1800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671762"/>
            <a:ext cx="5105400" cy="228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2270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r="15793"/>
          <a:stretch>
            <a:fillRect/>
          </a:stretch>
        </p:blipFill>
        <p:spPr>
          <a:xfrm>
            <a:off x="1828800" y="-192796"/>
            <a:ext cx="7315200" cy="7050795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ACTIVITY 1</a:t>
            </a:r>
            <a:r>
              <a:rPr lang="en-US" dirty="0"/>
              <a:t>: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 rot="19140000">
            <a:off x="1781247" y="1604207"/>
            <a:ext cx="6096545" cy="740664"/>
          </a:xfrm>
        </p:spPr>
        <p:txBody>
          <a:bodyPr>
            <a:normAutofit fontScale="92500" lnSpcReduction="10000"/>
          </a:bodyPr>
          <a:lstStyle/>
          <a:p>
            <a:r>
              <a:rPr lang="en-US" sz="4800" dirty="0"/>
              <a:t>PINWHEELS</a:t>
            </a:r>
          </a:p>
        </p:txBody>
      </p:sp>
    </p:spTree>
    <p:extLst>
      <p:ext uri="{BB962C8B-B14F-4D97-AF65-F5344CB8AC3E}">
        <p14:creationId xmlns:p14="http://schemas.microsoft.com/office/powerpoint/2010/main" val="1533244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2C3E78-60BA-452F-98CB-702BDF8FF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2- Propeller Design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9833F49-24C8-4EA5-B1F1-144CA70B15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600200"/>
            <a:ext cx="2200275" cy="20764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392C61-F6D8-45CB-B83F-B7A9094CD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1447800"/>
            <a:ext cx="1733550" cy="26384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C018EC-D972-4011-8038-4C1EB25405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1933575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10F0C-6C8D-4B83-94B2-40E60A478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Horizontal and Vertical Axis Wind Turbines</a:t>
            </a:r>
          </a:p>
        </p:txBody>
      </p:sp>
      <p:pic>
        <p:nvPicPr>
          <p:cNvPr id="4" name="Content Placeholder 3">
            <a:hlinkClick r:id="rId2"/>
            <a:extLst>
              <a:ext uri="{FF2B5EF4-FFF2-40B4-BE49-F238E27FC236}">
                <a16:creationId xmlns:a16="http://schemas.microsoft.com/office/drawing/2014/main" id="{4827FCF8-FFC9-4A86-8E88-9B97E567A4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47801" y="1143000"/>
            <a:ext cx="6096000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8885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E29A9-52C3-4B3C-8AD9-9D8177905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Wind Turbines work</a:t>
            </a:r>
          </a:p>
        </p:txBody>
      </p:sp>
      <p:pic>
        <p:nvPicPr>
          <p:cNvPr id="4" name="Content Placeholder 3">
            <a:hlinkClick r:id="rId2"/>
            <a:extLst>
              <a:ext uri="{FF2B5EF4-FFF2-40B4-BE49-F238E27FC236}">
                <a16:creationId xmlns:a16="http://schemas.microsoft.com/office/drawing/2014/main" id="{66BDC1D1-1405-4FBC-B70C-61C5861125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95400" y="1143000"/>
            <a:ext cx="6477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218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804</TotalTime>
  <Words>236</Words>
  <Application>Microsoft Office PowerPoint</Application>
  <PresentationFormat>On-screen Show 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Comic Sans MS</vt:lpstr>
      <vt:lpstr>Franklin Gothic Book</vt:lpstr>
      <vt:lpstr>Franklin Gothic Medium</vt:lpstr>
      <vt:lpstr>Times New Roman</vt:lpstr>
      <vt:lpstr>Tunga</vt:lpstr>
      <vt:lpstr>Wingdings</vt:lpstr>
      <vt:lpstr>Angles</vt:lpstr>
      <vt:lpstr>WIND ENERGY</vt:lpstr>
      <vt:lpstr>Wind energy</vt:lpstr>
      <vt:lpstr>EnerGY</vt:lpstr>
      <vt:lpstr>Wind energy</vt:lpstr>
      <vt:lpstr>wind</vt:lpstr>
      <vt:lpstr>ACTIVITY 1:</vt:lpstr>
      <vt:lpstr>Activity 2- Propeller Design</vt:lpstr>
      <vt:lpstr>Horizontal and Vertical Axis Wind Turbines</vt:lpstr>
      <vt:lpstr>How Wind Turbines work</vt:lpstr>
      <vt:lpstr>Activity 4- Wind Anemometer</vt:lpstr>
      <vt:lpstr>Activity 5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 ENERGY</dc:title>
  <dc:creator>TOSHIBA</dc:creator>
  <cp:lastModifiedBy>Kathleen Wahlberg</cp:lastModifiedBy>
  <cp:revision>16</cp:revision>
  <dcterms:created xsi:type="dcterms:W3CDTF">2017-06-06T15:33:12Z</dcterms:created>
  <dcterms:modified xsi:type="dcterms:W3CDTF">2018-08-15T18:49:02Z</dcterms:modified>
</cp:coreProperties>
</file>