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-2993982"/>
            <a:ext cx="22020330" cy="22020330"/>
          </a:xfrm>
          <a:custGeom>
            <a:avLst/>
            <a:gdLst/>
            <a:ahLst/>
            <a:cxnLst/>
            <a:rect r="r" b="b" t="t" l="l"/>
            <a:pathLst>
              <a:path h="22020330" w="22020330">
                <a:moveTo>
                  <a:pt x="0" y="0"/>
                </a:moveTo>
                <a:lnTo>
                  <a:pt x="22020330" y="0"/>
                </a:lnTo>
                <a:lnTo>
                  <a:pt x="22020330" y="22020330"/>
                </a:lnTo>
                <a:lnTo>
                  <a:pt x="0" y="22020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76275" y="9456852"/>
            <a:ext cx="3029222" cy="672390"/>
          </a:xfrm>
          <a:custGeom>
            <a:avLst/>
            <a:gdLst/>
            <a:ahLst/>
            <a:cxnLst/>
            <a:rect r="r" b="b" t="t" l="l"/>
            <a:pathLst>
              <a:path h="672390" w="3029222">
                <a:moveTo>
                  <a:pt x="0" y="0"/>
                </a:moveTo>
                <a:lnTo>
                  <a:pt x="3029222" y="0"/>
                </a:lnTo>
                <a:lnTo>
                  <a:pt x="3029222" y="672390"/>
                </a:lnTo>
                <a:lnTo>
                  <a:pt x="0" y="6723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0" y="-603580"/>
            <a:ext cx="18288000" cy="9869507"/>
            <a:chOff x="0" y="0"/>
            <a:chExt cx="4816593" cy="2599376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816592" cy="2599376"/>
            </a:xfrm>
            <a:custGeom>
              <a:avLst/>
              <a:gdLst/>
              <a:ahLst/>
              <a:cxnLst/>
              <a:rect r="r" b="b" t="t" l="l"/>
              <a:pathLst>
                <a:path h="2599376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599376"/>
                  </a:lnTo>
                  <a:lnTo>
                    <a:pt x="0" y="259937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76200"/>
              <a:ext cx="4816593" cy="267557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DAGMo-s911A</dc:identifier>
  <dcterms:modified xsi:type="dcterms:W3CDTF">2011-08-01T06:04:30Z</dcterms:modified>
  <cp:revision>1</cp:revision>
  <dc:title>ND-ACES slide background</dc:title>
</cp:coreProperties>
</file>